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Inter SemiBold"/>
      <p:regular r:id="rId18"/>
      <p:bold r:id="rId19"/>
      <p:italic r:id="rId20"/>
      <p:boldItalic r:id="rId21"/>
    </p:embeddedFont>
    <p:embeddedFont>
      <p:font typeface="Inter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20" Type="http://schemas.openxmlformats.org/officeDocument/2006/relationships/font" Target="fonts/InterSemiBold-italic.fntdata"/><Relationship Id="rId22" Type="http://schemas.openxmlformats.org/officeDocument/2006/relationships/font" Target="fonts/Inter-regular.fntdata"/><Relationship Id="rId21" Type="http://schemas.openxmlformats.org/officeDocument/2006/relationships/font" Target="fonts/InterSemiBold-boldItalic.fntdata"/><Relationship Id="rId24" Type="http://schemas.openxmlformats.org/officeDocument/2006/relationships/font" Target="fonts/Inter-italic.fntdata"/><Relationship Id="rId23" Type="http://schemas.openxmlformats.org/officeDocument/2006/relationships/font" Target="fonts/Inter-bold.fntdata"/><Relationship Id="rId26" Type="http://schemas.openxmlformats.org/officeDocument/2006/relationships/font" Target="fonts/Montserrat-regular.fntdata"/><Relationship Id="rId25" Type="http://schemas.openxmlformats.org/officeDocument/2006/relationships/font" Target="fonts/Inter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29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InterSemiBold-bold.fntdata"/><Relationship Id="rId18" Type="http://schemas.openxmlformats.org/officeDocument/2006/relationships/font" Target="fonts/Inter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23b51f9a7f4_0_1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g23b51f9a7f4_0_1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1f5640f48d6_0_6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1f5640f48d6_0_6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g1f5640f48d6_0_6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1f5640f48d6_0_6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0" name="Google Shape;2170;g1f5640f48d6_0_6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g1f5640f48d6_0_6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1f5640f48d6_0_6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1f5640f48d6_0_6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g1f5640f48d6_0_62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23b51f9a7f4_2_27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23b51f9a7f4_2_27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g23b51f9a7f4_2_27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2c54df2a2c0_0_20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2c54df2a2c0_0_20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g2c54df2a2c0_0_20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1f5640f48d6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1f5640f48d6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g1f5640f48d6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1f5640f48d6_0_4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1f5640f48d6_0_4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g1f5640f48d6_0_4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1f7cb6f7cb4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1f7cb6f7cb4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g1f7cb6f7cb4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1f5640f48d6_0_6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1f5640f48d6_0_6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g1f5640f48d6_0_6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1f5640f48d6_0_6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1f5640f48d6_0_6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g1f5640f48d6_0_6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1f5640f48d6_0_6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1f5640f48d6_0_6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g1f5640f48d6_0_61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1f5640f48d6_0_6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1f5640f48d6_0_6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g1f5640f48d6_0_61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69.png"/><Relationship Id="rId5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5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jpg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Relationship Id="rId4" Type="http://schemas.openxmlformats.org/officeDocument/2006/relationships/image" Target="../media/image34.png"/><Relationship Id="rId11" Type="http://schemas.openxmlformats.org/officeDocument/2006/relationships/image" Target="../media/image42.png"/><Relationship Id="rId10" Type="http://schemas.openxmlformats.org/officeDocument/2006/relationships/image" Target="../media/image48.png"/><Relationship Id="rId12" Type="http://schemas.openxmlformats.org/officeDocument/2006/relationships/image" Target="../media/image45.png"/><Relationship Id="rId9" Type="http://schemas.openxmlformats.org/officeDocument/2006/relationships/image" Target="../media/image41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Relationship Id="rId7" Type="http://schemas.openxmlformats.org/officeDocument/2006/relationships/image" Target="../media/image35.png"/><Relationship Id="rId8" Type="http://schemas.openxmlformats.org/officeDocument/2006/relationships/image" Target="../media/image4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">
  <p:cSld name="Title Slide">
    <p:bg>
      <p:bgPr>
        <a:solidFill>
          <a:schemeClr val="dk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71526" l="0" r="0" t="0"/>
          <a:stretch/>
        </p:blipFill>
        <p:spPr>
          <a:xfrm rot="5400000">
            <a:off x="-1658877" y="1648000"/>
            <a:ext cx="6871074" cy="35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49672"/>
          <a:stretch/>
        </p:blipFill>
        <p:spPr>
          <a:xfrm rot="5400000">
            <a:off x="5245625" y="-134650"/>
            <a:ext cx="6858000" cy="712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6992" l="0" r="0" t="7000"/>
          <a:stretch/>
        </p:blipFill>
        <p:spPr>
          <a:xfrm>
            <a:off x="5867353" y="1134313"/>
            <a:ext cx="5640467" cy="4850990"/>
          </a:xfrm>
          <a:custGeom>
            <a:rect b="b" l="l" r="r" t="t"/>
            <a:pathLst>
              <a:path extrusionOk="0" h="4850990" w="5640467">
                <a:moveTo>
                  <a:pt x="5536890" y="0"/>
                </a:moveTo>
                <a:cubicBezTo>
                  <a:pt x="5617168" y="0"/>
                  <a:pt x="5666033" y="86095"/>
                  <a:pt x="5626476" y="154738"/>
                </a:cubicBezTo>
                <a:lnTo>
                  <a:pt x="2906338" y="4800381"/>
                </a:lnTo>
                <a:cubicBezTo>
                  <a:pt x="2866780" y="4867860"/>
                  <a:pt x="2767887" y="4867860"/>
                  <a:pt x="2728330" y="4800381"/>
                </a:cubicBezTo>
                <a:lnTo>
                  <a:pt x="2728330" y="4801544"/>
                </a:lnTo>
                <a:lnTo>
                  <a:pt x="14009" y="173354"/>
                </a:lnTo>
                <a:cubicBezTo>
                  <a:pt x="-25548" y="104710"/>
                  <a:pt x="23317" y="17452"/>
                  <a:pt x="102431" y="17452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589643" y="1800632"/>
            <a:ext cx="4896900" cy="25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rebuchet MS"/>
              <a:buNone/>
              <a:defRPr b="1" sz="4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589643" y="4497185"/>
            <a:ext cx="49149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571500"/>
            <a:ext cx="3387752" cy="6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idx="2" type="subTitle"/>
          </p:nvPr>
        </p:nvSpPr>
        <p:spPr>
          <a:xfrm>
            <a:off x="571500" y="6009600"/>
            <a:ext cx="2886300" cy="2769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Section header dark">
  <p:cSld name="Custom Layout_1_1">
    <p:bg>
      <p:bgPr>
        <a:solidFill>
          <a:schemeClr val="dk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1"/>
          <p:cNvPicPr preferRelativeResize="0"/>
          <p:nvPr/>
        </p:nvPicPr>
        <p:blipFill rotWithShape="1">
          <a:blip r:embed="rId2">
            <a:alphaModFix/>
          </a:blip>
          <a:srcRect b="10753" l="2162" r="2171" t="10753"/>
          <a:stretch/>
        </p:blipFill>
        <p:spPr>
          <a:xfrm>
            <a:off x="0" y="577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1"/>
          <p:cNvSpPr txBox="1"/>
          <p:nvPr>
            <p:ph type="title"/>
          </p:nvPr>
        </p:nvSpPr>
        <p:spPr>
          <a:xfrm>
            <a:off x="2728481" y="3055780"/>
            <a:ext cx="67065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SemiBold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1"/>
          <p:cNvSpPr txBox="1"/>
          <p:nvPr>
            <p:ph hasCustomPrompt="1" idx="2" type="title"/>
          </p:nvPr>
        </p:nvSpPr>
        <p:spPr>
          <a:xfrm>
            <a:off x="4358025" y="1822051"/>
            <a:ext cx="3447300" cy="113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lt1"/>
                </a:solidFill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5" name="Google Shape;95;p11"/>
          <p:cNvGrpSpPr/>
          <p:nvPr/>
        </p:nvGrpSpPr>
        <p:grpSpPr>
          <a:xfrm>
            <a:off x="10104893" y="549554"/>
            <a:ext cx="1515275" cy="1540282"/>
            <a:chOff x="6619905" y="3995115"/>
            <a:chExt cx="1060152" cy="1077648"/>
          </a:xfrm>
        </p:grpSpPr>
        <p:sp>
          <p:nvSpPr>
            <p:cNvPr id="96" name="Google Shape;96;p11"/>
            <p:cNvSpPr/>
            <p:nvPr/>
          </p:nvSpPr>
          <p:spPr>
            <a:xfrm>
              <a:off x="6774001" y="3995115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gradFill>
              <a:gsLst>
                <a:gs pos="0">
                  <a:srgbClr val="8E24AA"/>
                </a:gs>
                <a:gs pos="50000">
                  <a:srgbClr val="BD3292"/>
                </a:gs>
                <a:gs pos="100000">
                  <a:srgbClr val="EC407A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619905" y="4164782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8" name="Google Shape;98;p11"/>
          <p:cNvGrpSpPr/>
          <p:nvPr/>
        </p:nvGrpSpPr>
        <p:grpSpPr>
          <a:xfrm rot="10800000">
            <a:off x="571831" y="4746391"/>
            <a:ext cx="1515275" cy="1540282"/>
            <a:chOff x="6619905" y="3995115"/>
            <a:chExt cx="1060152" cy="1077648"/>
          </a:xfrm>
        </p:grpSpPr>
        <p:sp>
          <p:nvSpPr>
            <p:cNvPr id="99" name="Google Shape;99;p11"/>
            <p:cNvSpPr/>
            <p:nvPr/>
          </p:nvSpPr>
          <p:spPr>
            <a:xfrm>
              <a:off x="6774001" y="3995115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gradFill>
              <a:gsLst>
                <a:gs pos="0">
                  <a:srgbClr val="8E24AA"/>
                </a:gs>
                <a:gs pos="50000">
                  <a:srgbClr val="BD3292"/>
                </a:gs>
                <a:gs pos="100000">
                  <a:srgbClr val="EC407A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6619905" y="4164782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01" name="Google Shape;101;p11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wo textfields for lists">
  <p:cSld name="Custom Layout_1_1_2">
    <p:bg>
      <p:bgPr>
        <a:solidFill>
          <a:schemeClr val="dk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2"/>
          <p:cNvPicPr preferRelativeResize="0"/>
          <p:nvPr/>
        </p:nvPicPr>
        <p:blipFill rotWithShape="1">
          <a:blip r:embed="rId2">
            <a:alphaModFix/>
          </a:blip>
          <a:srcRect b="10753" l="2162" r="2171" t="10753"/>
          <a:stretch/>
        </p:blipFill>
        <p:spPr>
          <a:xfrm>
            <a:off x="0" y="577"/>
            <a:ext cx="12192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12"/>
          <p:cNvGrpSpPr/>
          <p:nvPr/>
        </p:nvGrpSpPr>
        <p:grpSpPr>
          <a:xfrm>
            <a:off x="10104893" y="549554"/>
            <a:ext cx="1515275" cy="1540282"/>
            <a:chOff x="6619905" y="3995115"/>
            <a:chExt cx="1060152" cy="1077648"/>
          </a:xfrm>
        </p:grpSpPr>
        <p:sp>
          <p:nvSpPr>
            <p:cNvPr id="105" name="Google Shape;105;p12"/>
            <p:cNvSpPr/>
            <p:nvPr/>
          </p:nvSpPr>
          <p:spPr>
            <a:xfrm>
              <a:off x="6774001" y="3995115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gradFill>
              <a:gsLst>
                <a:gs pos="0">
                  <a:srgbClr val="8E24AA"/>
                </a:gs>
                <a:gs pos="50000">
                  <a:srgbClr val="BD3292"/>
                </a:gs>
                <a:gs pos="100000">
                  <a:srgbClr val="EC407A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" name="Google Shape;106;p12"/>
            <p:cNvSpPr/>
            <p:nvPr/>
          </p:nvSpPr>
          <p:spPr>
            <a:xfrm>
              <a:off x="6619905" y="4164782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7" name="Google Shape;107;p12"/>
          <p:cNvGrpSpPr/>
          <p:nvPr/>
        </p:nvGrpSpPr>
        <p:grpSpPr>
          <a:xfrm rot="10800000">
            <a:off x="571831" y="4746391"/>
            <a:ext cx="1515275" cy="1540282"/>
            <a:chOff x="6619905" y="3995115"/>
            <a:chExt cx="1060152" cy="1077648"/>
          </a:xfrm>
        </p:grpSpPr>
        <p:sp>
          <p:nvSpPr>
            <p:cNvPr id="108" name="Google Shape;108;p12"/>
            <p:cNvSpPr/>
            <p:nvPr/>
          </p:nvSpPr>
          <p:spPr>
            <a:xfrm>
              <a:off x="6774001" y="3995115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gradFill>
              <a:gsLst>
                <a:gs pos="0">
                  <a:srgbClr val="8E24AA"/>
                </a:gs>
                <a:gs pos="50000">
                  <a:srgbClr val="BD3292"/>
                </a:gs>
                <a:gs pos="100000">
                  <a:srgbClr val="EC407A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" name="Google Shape;109;p12"/>
            <p:cNvSpPr/>
            <p:nvPr/>
          </p:nvSpPr>
          <p:spPr>
            <a:xfrm>
              <a:off x="6619905" y="4164782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10" name="Google Shape;110;p12"/>
          <p:cNvSpPr txBox="1"/>
          <p:nvPr>
            <p:ph type="title"/>
          </p:nvPr>
        </p:nvSpPr>
        <p:spPr>
          <a:xfrm>
            <a:off x="3303500" y="480175"/>
            <a:ext cx="5683200" cy="6426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2"/>
          <p:cNvSpPr txBox="1"/>
          <p:nvPr>
            <p:ph idx="1" type="body"/>
          </p:nvPr>
        </p:nvSpPr>
        <p:spPr>
          <a:xfrm>
            <a:off x="2178900" y="1465975"/>
            <a:ext cx="7751400" cy="27714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2" name="Google Shape;112;p12"/>
          <p:cNvSpPr txBox="1"/>
          <p:nvPr>
            <p:ph idx="2" type="body"/>
          </p:nvPr>
        </p:nvSpPr>
        <p:spPr>
          <a:xfrm>
            <a:off x="2178900" y="4429700"/>
            <a:ext cx="7751400" cy="185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3" name="Google Shape;113;p12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Use Case - Named Customer - Description">
  <p:cSld name="Custom Layout_1_1_1">
    <p:bg>
      <p:bgPr>
        <a:solidFill>
          <a:schemeClr val="dk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3"/>
          <p:cNvPicPr preferRelativeResize="0"/>
          <p:nvPr/>
        </p:nvPicPr>
        <p:blipFill rotWithShape="1">
          <a:blip r:embed="rId2">
            <a:alphaModFix/>
          </a:blip>
          <a:srcRect b="10753" l="2162" r="2171" t="10753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3"/>
          <p:cNvGrpSpPr/>
          <p:nvPr/>
        </p:nvGrpSpPr>
        <p:grpSpPr>
          <a:xfrm>
            <a:off x="10104893" y="549554"/>
            <a:ext cx="1515275" cy="1540282"/>
            <a:chOff x="6619905" y="3995115"/>
            <a:chExt cx="1060152" cy="1077648"/>
          </a:xfrm>
        </p:grpSpPr>
        <p:sp>
          <p:nvSpPr>
            <p:cNvPr id="117" name="Google Shape;117;p13"/>
            <p:cNvSpPr/>
            <p:nvPr/>
          </p:nvSpPr>
          <p:spPr>
            <a:xfrm>
              <a:off x="6774001" y="3995115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gradFill>
              <a:gsLst>
                <a:gs pos="0">
                  <a:srgbClr val="8E24AA"/>
                </a:gs>
                <a:gs pos="50000">
                  <a:srgbClr val="BD3292"/>
                </a:gs>
                <a:gs pos="100000">
                  <a:srgbClr val="EC407A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6619905" y="4164782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19" name="Google Shape;119;p13"/>
          <p:cNvGrpSpPr/>
          <p:nvPr/>
        </p:nvGrpSpPr>
        <p:grpSpPr>
          <a:xfrm rot="10800000">
            <a:off x="571831" y="4746391"/>
            <a:ext cx="1515275" cy="1540282"/>
            <a:chOff x="6619905" y="3995115"/>
            <a:chExt cx="1060152" cy="1077648"/>
          </a:xfrm>
        </p:grpSpPr>
        <p:sp>
          <p:nvSpPr>
            <p:cNvPr id="120" name="Google Shape;120;p13"/>
            <p:cNvSpPr/>
            <p:nvPr/>
          </p:nvSpPr>
          <p:spPr>
            <a:xfrm>
              <a:off x="6774001" y="3995115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gradFill>
              <a:gsLst>
                <a:gs pos="0">
                  <a:srgbClr val="8E24AA"/>
                </a:gs>
                <a:gs pos="50000">
                  <a:srgbClr val="BD3292"/>
                </a:gs>
                <a:gs pos="100000">
                  <a:srgbClr val="EC407A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6619905" y="4164782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22" name="Google Shape;122;p13"/>
          <p:cNvSpPr/>
          <p:nvPr/>
        </p:nvSpPr>
        <p:spPr>
          <a:xfrm>
            <a:off x="5599100" y="1823375"/>
            <a:ext cx="5017500" cy="29025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rgbClr val="1C2A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3"/>
          <p:cNvSpPr txBox="1"/>
          <p:nvPr/>
        </p:nvSpPr>
        <p:spPr>
          <a:xfrm>
            <a:off x="5744888" y="1899575"/>
            <a:ext cx="1581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Scenario:</a:t>
            </a:r>
            <a:endParaRPr b="1" sz="1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" name="Google Shape;124;p13"/>
          <p:cNvSpPr txBox="1"/>
          <p:nvPr/>
        </p:nvSpPr>
        <p:spPr>
          <a:xfrm>
            <a:off x="5744900" y="3280475"/>
            <a:ext cx="1581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Description:</a:t>
            </a:r>
            <a:endParaRPr b="1" sz="1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" name="Google Shape;125;p13"/>
          <p:cNvSpPr txBox="1"/>
          <p:nvPr/>
        </p:nvSpPr>
        <p:spPr>
          <a:xfrm>
            <a:off x="4682850" y="4801925"/>
            <a:ext cx="2826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Our Approach:</a:t>
            </a:r>
            <a:endParaRPr b="1" sz="1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" name="Google Shape;126;p13"/>
          <p:cNvSpPr txBox="1"/>
          <p:nvPr>
            <p:ph type="title"/>
          </p:nvPr>
        </p:nvSpPr>
        <p:spPr>
          <a:xfrm>
            <a:off x="2301900" y="358800"/>
            <a:ext cx="7588200" cy="6204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1" type="subTitle"/>
          </p:nvPr>
        </p:nvSpPr>
        <p:spPr>
          <a:xfrm>
            <a:off x="2261250" y="1076425"/>
            <a:ext cx="7669500" cy="560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8" name="Google Shape;128;p13"/>
          <p:cNvSpPr/>
          <p:nvPr/>
        </p:nvSpPr>
        <p:spPr>
          <a:xfrm>
            <a:off x="2033275" y="1823375"/>
            <a:ext cx="2526600" cy="1353000"/>
          </a:xfrm>
          <a:prstGeom prst="rect">
            <a:avLst/>
          </a:prstGeom>
          <a:solidFill>
            <a:srgbClr val="F3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" name="Google Shape;129;p13"/>
          <p:cNvSpPr/>
          <p:nvPr>
            <p:ph idx="2" type="pic"/>
          </p:nvPr>
        </p:nvSpPr>
        <p:spPr>
          <a:xfrm>
            <a:off x="2145463" y="1861175"/>
            <a:ext cx="23022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13"/>
          <p:cNvSpPr txBox="1"/>
          <p:nvPr>
            <p:ph idx="3" type="body"/>
          </p:nvPr>
        </p:nvSpPr>
        <p:spPr>
          <a:xfrm>
            <a:off x="1292725" y="3239400"/>
            <a:ext cx="4081800" cy="14865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4" type="body"/>
          </p:nvPr>
        </p:nvSpPr>
        <p:spPr>
          <a:xfrm>
            <a:off x="5755875" y="2220125"/>
            <a:ext cx="4734300" cy="1011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5" type="body"/>
          </p:nvPr>
        </p:nvSpPr>
        <p:spPr>
          <a:xfrm>
            <a:off x="5755875" y="3603025"/>
            <a:ext cx="4734300" cy="1011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6" type="body"/>
          </p:nvPr>
        </p:nvSpPr>
        <p:spPr>
          <a:xfrm>
            <a:off x="2870475" y="5157875"/>
            <a:ext cx="6757500" cy="118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Use Case - Named Costumer - Solution and Impact">
  <p:cSld name="Custom Layout_1_1_1_1">
    <p:bg>
      <p:bgPr>
        <a:solidFill>
          <a:schemeClr val="dk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4"/>
          <p:cNvPicPr preferRelativeResize="0"/>
          <p:nvPr/>
        </p:nvPicPr>
        <p:blipFill rotWithShape="1">
          <a:blip r:embed="rId2">
            <a:alphaModFix/>
          </a:blip>
          <a:srcRect b="10753" l="2162" r="2171" t="10753"/>
          <a:stretch/>
        </p:blipFill>
        <p:spPr>
          <a:xfrm>
            <a:off x="0" y="577"/>
            <a:ext cx="12192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14"/>
          <p:cNvGrpSpPr/>
          <p:nvPr/>
        </p:nvGrpSpPr>
        <p:grpSpPr>
          <a:xfrm>
            <a:off x="10104893" y="549554"/>
            <a:ext cx="1515275" cy="1540282"/>
            <a:chOff x="6619905" y="3995115"/>
            <a:chExt cx="1060152" cy="1077648"/>
          </a:xfrm>
        </p:grpSpPr>
        <p:sp>
          <p:nvSpPr>
            <p:cNvPr id="138" name="Google Shape;138;p14"/>
            <p:cNvSpPr/>
            <p:nvPr/>
          </p:nvSpPr>
          <p:spPr>
            <a:xfrm>
              <a:off x="6774001" y="3995115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gradFill>
              <a:gsLst>
                <a:gs pos="0">
                  <a:srgbClr val="8E24AA"/>
                </a:gs>
                <a:gs pos="50000">
                  <a:srgbClr val="BD3292"/>
                </a:gs>
                <a:gs pos="100000">
                  <a:srgbClr val="EC407A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6619905" y="4164782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40" name="Google Shape;140;p14"/>
          <p:cNvGrpSpPr/>
          <p:nvPr/>
        </p:nvGrpSpPr>
        <p:grpSpPr>
          <a:xfrm rot="10800000">
            <a:off x="571831" y="4746391"/>
            <a:ext cx="1515275" cy="1540282"/>
            <a:chOff x="6619905" y="3995115"/>
            <a:chExt cx="1060152" cy="1077648"/>
          </a:xfrm>
        </p:grpSpPr>
        <p:sp>
          <p:nvSpPr>
            <p:cNvPr id="141" name="Google Shape;141;p14"/>
            <p:cNvSpPr/>
            <p:nvPr/>
          </p:nvSpPr>
          <p:spPr>
            <a:xfrm>
              <a:off x="6774001" y="3995115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gradFill>
              <a:gsLst>
                <a:gs pos="0">
                  <a:srgbClr val="8E24AA"/>
                </a:gs>
                <a:gs pos="50000">
                  <a:srgbClr val="BD3292"/>
                </a:gs>
                <a:gs pos="100000">
                  <a:srgbClr val="EC407A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6619905" y="4164782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43" name="Google Shape;143;p14"/>
          <p:cNvSpPr/>
          <p:nvPr/>
        </p:nvSpPr>
        <p:spPr>
          <a:xfrm>
            <a:off x="2228675" y="3715325"/>
            <a:ext cx="7748400" cy="21903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rgbClr val="1C2A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2228675" y="1270025"/>
            <a:ext cx="7748400" cy="22629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rgbClr val="1C2A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 txBox="1"/>
          <p:nvPr/>
        </p:nvSpPr>
        <p:spPr>
          <a:xfrm>
            <a:off x="4480050" y="1302263"/>
            <a:ext cx="32319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 Highlights:</a:t>
            </a:r>
            <a:endParaRPr b="1" sz="24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4369656" y="3698063"/>
            <a:ext cx="34527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Impact:</a:t>
            </a:r>
            <a:endParaRPr b="1" sz="24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" name="Google Shape;147;p14"/>
          <p:cNvSpPr txBox="1"/>
          <p:nvPr>
            <p:ph type="title"/>
          </p:nvPr>
        </p:nvSpPr>
        <p:spPr>
          <a:xfrm>
            <a:off x="2578950" y="575525"/>
            <a:ext cx="7034100" cy="512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1" type="body"/>
          </p:nvPr>
        </p:nvSpPr>
        <p:spPr>
          <a:xfrm>
            <a:off x="2399525" y="1815025"/>
            <a:ext cx="7402800" cy="1540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9" name="Google Shape;149;p14"/>
          <p:cNvSpPr txBox="1"/>
          <p:nvPr>
            <p:ph idx="2" type="body"/>
          </p:nvPr>
        </p:nvSpPr>
        <p:spPr>
          <a:xfrm>
            <a:off x="2399525" y="4222025"/>
            <a:ext cx="7402800" cy="1540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0" name="Google Shape;150;p14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Use Case - Anonymous Costumer - Description">
  <p:cSld name="Custom Layout_1_1_1_1_1">
    <p:bg>
      <p:bgPr>
        <a:solidFill>
          <a:schemeClr val="dk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5"/>
          <p:cNvPicPr preferRelativeResize="0"/>
          <p:nvPr/>
        </p:nvPicPr>
        <p:blipFill rotWithShape="1">
          <a:blip r:embed="rId2">
            <a:alphaModFix/>
          </a:blip>
          <a:srcRect b="10753" l="2162" r="2171" t="10753"/>
          <a:stretch/>
        </p:blipFill>
        <p:spPr>
          <a:xfrm>
            <a:off x="0" y="577"/>
            <a:ext cx="12192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15"/>
          <p:cNvGrpSpPr/>
          <p:nvPr/>
        </p:nvGrpSpPr>
        <p:grpSpPr>
          <a:xfrm>
            <a:off x="10104893" y="549554"/>
            <a:ext cx="1515275" cy="1540282"/>
            <a:chOff x="6619905" y="3995115"/>
            <a:chExt cx="1060152" cy="1077648"/>
          </a:xfrm>
        </p:grpSpPr>
        <p:sp>
          <p:nvSpPr>
            <p:cNvPr id="154" name="Google Shape;154;p15"/>
            <p:cNvSpPr/>
            <p:nvPr/>
          </p:nvSpPr>
          <p:spPr>
            <a:xfrm>
              <a:off x="6774001" y="3995115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gradFill>
              <a:gsLst>
                <a:gs pos="0">
                  <a:srgbClr val="8E24AA"/>
                </a:gs>
                <a:gs pos="50000">
                  <a:srgbClr val="BD3292"/>
                </a:gs>
                <a:gs pos="100000">
                  <a:srgbClr val="EC407A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6619905" y="4164782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56" name="Google Shape;156;p15"/>
          <p:cNvGrpSpPr/>
          <p:nvPr/>
        </p:nvGrpSpPr>
        <p:grpSpPr>
          <a:xfrm rot="10800000">
            <a:off x="571831" y="4746391"/>
            <a:ext cx="1515275" cy="1540282"/>
            <a:chOff x="6619905" y="3995115"/>
            <a:chExt cx="1060152" cy="1077648"/>
          </a:xfrm>
        </p:grpSpPr>
        <p:sp>
          <p:nvSpPr>
            <p:cNvPr id="157" name="Google Shape;157;p15"/>
            <p:cNvSpPr/>
            <p:nvPr/>
          </p:nvSpPr>
          <p:spPr>
            <a:xfrm>
              <a:off x="6774001" y="3995115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gradFill>
              <a:gsLst>
                <a:gs pos="0">
                  <a:srgbClr val="8E24AA"/>
                </a:gs>
                <a:gs pos="50000">
                  <a:srgbClr val="BD3292"/>
                </a:gs>
                <a:gs pos="100000">
                  <a:srgbClr val="EC407A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619905" y="4164782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59" name="Google Shape;159;p15"/>
          <p:cNvSpPr/>
          <p:nvPr/>
        </p:nvSpPr>
        <p:spPr>
          <a:xfrm>
            <a:off x="5599100" y="1823375"/>
            <a:ext cx="5017500" cy="29025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rgbClr val="1C2A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"/>
          <p:cNvSpPr txBox="1"/>
          <p:nvPr/>
        </p:nvSpPr>
        <p:spPr>
          <a:xfrm>
            <a:off x="5744888" y="1899575"/>
            <a:ext cx="1581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Scenario:</a:t>
            </a:r>
            <a:endParaRPr b="1" sz="1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1" name="Google Shape;161;p15"/>
          <p:cNvSpPr txBox="1"/>
          <p:nvPr/>
        </p:nvSpPr>
        <p:spPr>
          <a:xfrm>
            <a:off x="4682850" y="4801925"/>
            <a:ext cx="2826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Our Approach:</a:t>
            </a:r>
            <a:endParaRPr b="1" sz="1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2" name="Google Shape;162;p15"/>
          <p:cNvSpPr txBox="1"/>
          <p:nvPr>
            <p:ph type="title"/>
          </p:nvPr>
        </p:nvSpPr>
        <p:spPr>
          <a:xfrm>
            <a:off x="2301900" y="358800"/>
            <a:ext cx="7588200" cy="6204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5"/>
          <p:cNvSpPr txBox="1"/>
          <p:nvPr>
            <p:ph idx="1" type="subTitle"/>
          </p:nvPr>
        </p:nvSpPr>
        <p:spPr>
          <a:xfrm>
            <a:off x="2261250" y="1076425"/>
            <a:ext cx="7669500" cy="560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4" name="Google Shape;164;p15"/>
          <p:cNvSpPr/>
          <p:nvPr>
            <p:ph idx="2" type="pic"/>
          </p:nvPr>
        </p:nvSpPr>
        <p:spPr>
          <a:xfrm>
            <a:off x="2145463" y="1861175"/>
            <a:ext cx="2302200" cy="12774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15"/>
          <p:cNvSpPr txBox="1"/>
          <p:nvPr>
            <p:ph idx="3" type="body"/>
          </p:nvPr>
        </p:nvSpPr>
        <p:spPr>
          <a:xfrm>
            <a:off x="1292725" y="3239400"/>
            <a:ext cx="4081800" cy="14865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6" name="Google Shape;166;p15"/>
          <p:cNvSpPr txBox="1"/>
          <p:nvPr>
            <p:ph idx="4" type="body"/>
          </p:nvPr>
        </p:nvSpPr>
        <p:spPr>
          <a:xfrm>
            <a:off x="5755875" y="2220125"/>
            <a:ext cx="4734300" cy="1011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7" name="Google Shape;167;p15"/>
          <p:cNvSpPr txBox="1"/>
          <p:nvPr>
            <p:ph idx="5" type="body"/>
          </p:nvPr>
        </p:nvSpPr>
        <p:spPr>
          <a:xfrm>
            <a:off x="5755875" y="3603025"/>
            <a:ext cx="4734300" cy="1011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8" name="Google Shape;168;p15"/>
          <p:cNvSpPr txBox="1"/>
          <p:nvPr>
            <p:ph idx="6" type="body"/>
          </p:nvPr>
        </p:nvSpPr>
        <p:spPr>
          <a:xfrm>
            <a:off x="2870475" y="5157875"/>
            <a:ext cx="6757500" cy="118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9" name="Google Shape;169;p15"/>
          <p:cNvSpPr txBox="1"/>
          <p:nvPr/>
        </p:nvSpPr>
        <p:spPr>
          <a:xfrm>
            <a:off x="5744900" y="3280475"/>
            <a:ext cx="1581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Description:</a:t>
            </a:r>
            <a:endParaRPr b="1" sz="1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" name="Google Shape;170;p15"/>
          <p:cNvSpPr txBox="1"/>
          <p:nvPr>
            <p:ph idx="7" type="body"/>
          </p:nvPr>
        </p:nvSpPr>
        <p:spPr>
          <a:xfrm>
            <a:off x="2160250" y="1872850"/>
            <a:ext cx="2287500" cy="12774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>
              <a:spcBef>
                <a:spcPts val="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>
              <a:spcBef>
                <a:spcPts val="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171" name="Google Shape;171;p15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Use Case - Anonymous Costumer - Solution and Impact">
  <p:cSld name="Custom Layout_1_1_1_1_1_1">
    <p:bg>
      <p:bgPr>
        <a:solidFill>
          <a:schemeClr val="dk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6"/>
          <p:cNvPicPr preferRelativeResize="0"/>
          <p:nvPr/>
        </p:nvPicPr>
        <p:blipFill rotWithShape="1">
          <a:blip r:embed="rId2">
            <a:alphaModFix/>
          </a:blip>
          <a:srcRect b="10753" l="2162" r="2171" t="10753"/>
          <a:stretch/>
        </p:blipFill>
        <p:spPr>
          <a:xfrm>
            <a:off x="0" y="577"/>
            <a:ext cx="1219200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16"/>
          <p:cNvGrpSpPr/>
          <p:nvPr/>
        </p:nvGrpSpPr>
        <p:grpSpPr>
          <a:xfrm>
            <a:off x="10104893" y="549554"/>
            <a:ext cx="1515275" cy="1540282"/>
            <a:chOff x="6619905" y="3995115"/>
            <a:chExt cx="1060152" cy="1077648"/>
          </a:xfrm>
        </p:grpSpPr>
        <p:sp>
          <p:nvSpPr>
            <p:cNvPr id="175" name="Google Shape;175;p16"/>
            <p:cNvSpPr/>
            <p:nvPr/>
          </p:nvSpPr>
          <p:spPr>
            <a:xfrm>
              <a:off x="6774001" y="3995115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gradFill>
              <a:gsLst>
                <a:gs pos="0">
                  <a:srgbClr val="8E24AA"/>
                </a:gs>
                <a:gs pos="50000">
                  <a:srgbClr val="BD3292"/>
                </a:gs>
                <a:gs pos="100000">
                  <a:srgbClr val="EC407A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6619905" y="4164782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77" name="Google Shape;177;p16"/>
          <p:cNvGrpSpPr/>
          <p:nvPr/>
        </p:nvGrpSpPr>
        <p:grpSpPr>
          <a:xfrm rot="10800000">
            <a:off x="571831" y="4746391"/>
            <a:ext cx="1515275" cy="1540282"/>
            <a:chOff x="6619905" y="3995115"/>
            <a:chExt cx="1060152" cy="1077648"/>
          </a:xfrm>
        </p:grpSpPr>
        <p:sp>
          <p:nvSpPr>
            <p:cNvPr id="178" name="Google Shape;178;p16"/>
            <p:cNvSpPr/>
            <p:nvPr/>
          </p:nvSpPr>
          <p:spPr>
            <a:xfrm>
              <a:off x="6774001" y="3995115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gradFill>
              <a:gsLst>
                <a:gs pos="0">
                  <a:srgbClr val="8E24AA"/>
                </a:gs>
                <a:gs pos="50000">
                  <a:srgbClr val="BD3292"/>
                </a:gs>
                <a:gs pos="100000">
                  <a:srgbClr val="EC407A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6619905" y="4164782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0" name="Google Shape;180;p16"/>
          <p:cNvSpPr/>
          <p:nvPr/>
        </p:nvSpPr>
        <p:spPr>
          <a:xfrm>
            <a:off x="2228675" y="3715325"/>
            <a:ext cx="7748400" cy="21903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rgbClr val="1C2A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/>
          <p:cNvSpPr/>
          <p:nvPr/>
        </p:nvSpPr>
        <p:spPr>
          <a:xfrm>
            <a:off x="2228675" y="1270025"/>
            <a:ext cx="7748400" cy="22629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rgbClr val="1C2A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/>
          <p:cNvSpPr txBox="1"/>
          <p:nvPr/>
        </p:nvSpPr>
        <p:spPr>
          <a:xfrm>
            <a:off x="4480050" y="1302263"/>
            <a:ext cx="32319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Solution Highlights:</a:t>
            </a:r>
            <a:endParaRPr b="1" sz="24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" name="Google Shape;183;p16"/>
          <p:cNvSpPr txBox="1"/>
          <p:nvPr/>
        </p:nvSpPr>
        <p:spPr>
          <a:xfrm>
            <a:off x="4369656" y="3698063"/>
            <a:ext cx="34527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Impact:</a:t>
            </a:r>
            <a:endParaRPr b="1" sz="24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" name="Google Shape;184;p16"/>
          <p:cNvSpPr txBox="1"/>
          <p:nvPr>
            <p:ph type="title"/>
          </p:nvPr>
        </p:nvSpPr>
        <p:spPr>
          <a:xfrm>
            <a:off x="2578950" y="575525"/>
            <a:ext cx="7034100" cy="512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6"/>
          <p:cNvSpPr txBox="1"/>
          <p:nvPr>
            <p:ph idx="1" type="body"/>
          </p:nvPr>
        </p:nvSpPr>
        <p:spPr>
          <a:xfrm>
            <a:off x="2399525" y="1815025"/>
            <a:ext cx="7402800" cy="1540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6" name="Google Shape;186;p16"/>
          <p:cNvSpPr txBox="1"/>
          <p:nvPr>
            <p:ph idx="2" type="body"/>
          </p:nvPr>
        </p:nvSpPr>
        <p:spPr>
          <a:xfrm>
            <a:off x="2399525" y="4222025"/>
            <a:ext cx="7402800" cy="1540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7" name="Google Shape;187;p16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Agenda">
  <p:cSld name="CUSTOM_4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1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7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1" name="Google Shape;191;p17"/>
          <p:cNvPicPr preferRelativeResize="0"/>
          <p:nvPr/>
        </p:nvPicPr>
        <p:blipFill rotWithShape="1">
          <a:blip r:embed="rId3">
            <a:alphaModFix/>
          </a:blip>
          <a:srcRect b="43921" l="49852" r="0" t="0"/>
          <a:stretch/>
        </p:blipFill>
        <p:spPr>
          <a:xfrm>
            <a:off x="-11575" y="3765147"/>
            <a:ext cx="4354844" cy="3167423"/>
          </a:xfrm>
          <a:custGeom>
            <a:rect b="b" l="l" r="r" t="t"/>
            <a:pathLst>
              <a:path extrusionOk="0" h="3167423" w="4354844">
                <a:moveTo>
                  <a:pt x="0" y="0"/>
                </a:moveTo>
                <a:lnTo>
                  <a:pt x="4354844" y="0"/>
                </a:lnTo>
                <a:lnTo>
                  <a:pt x="4354844" y="3167423"/>
                </a:lnTo>
                <a:lnTo>
                  <a:pt x="0" y="316742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92" name="Google Shape;192;p17"/>
          <p:cNvSpPr/>
          <p:nvPr/>
        </p:nvSpPr>
        <p:spPr>
          <a:xfrm>
            <a:off x="628800" y="2701606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" name="Google Shape;193;p17"/>
          <p:cNvSpPr txBox="1"/>
          <p:nvPr>
            <p:ph type="title"/>
          </p:nvPr>
        </p:nvSpPr>
        <p:spPr>
          <a:xfrm>
            <a:off x="1045500" y="2470275"/>
            <a:ext cx="2657400" cy="547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" name="Google Shape;194;p17"/>
          <p:cNvSpPr txBox="1"/>
          <p:nvPr>
            <p:ph hasCustomPrompt="1" idx="2" type="title"/>
          </p:nvPr>
        </p:nvSpPr>
        <p:spPr>
          <a:xfrm>
            <a:off x="6584250" y="1062700"/>
            <a:ext cx="655800" cy="5163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5" name="Google Shape;195;p17"/>
          <p:cNvSpPr txBox="1"/>
          <p:nvPr>
            <p:ph hasCustomPrompt="1" idx="3" type="title"/>
          </p:nvPr>
        </p:nvSpPr>
        <p:spPr>
          <a:xfrm>
            <a:off x="6584250" y="1665027"/>
            <a:ext cx="655800" cy="5163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6" name="Google Shape;196;p17"/>
          <p:cNvSpPr txBox="1"/>
          <p:nvPr>
            <p:ph hasCustomPrompt="1" idx="4" type="title"/>
          </p:nvPr>
        </p:nvSpPr>
        <p:spPr>
          <a:xfrm>
            <a:off x="6584250" y="2267354"/>
            <a:ext cx="655800" cy="5163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7" name="Google Shape;197;p17"/>
          <p:cNvSpPr txBox="1"/>
          <p:nvPr>
            <p:ph hasCustomPrompt="1" idx="5" type="title"/>
          </p:nvPr>
        </p:nvSpPr>
        <p:spPr>
          <a:xfrm>
            <a:off x="6584250" y="2869680"/>
            <a:ext cx="655800" cy="5163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8" name="Google Shape;198;p17"/>
          <p:cNvSpPr txBox="1"/>
          <p:nvPr>
            <p:ph hasCustomPrompt="1" idx="6" type="title"/>
          </p:nvPr>
        </p:nvSpPr>
        <p:spPr>
          <a:xfrm>
            <a:off x="6584250" y="3472007"/>
            <a:ext cx="655800" cy="5163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9" name="Google Shape;199;p17"/>
          <p:cNvSpPr txBox="1"/>
          <p:nvPr>
            <p:ph hasCustomPrompt="1" idx="7" type="title"/>
          </p:nvPr>
        </p:nvSpPr>
        <p:spPr>
          <a:xfrm>
            <a:off x="6584250" y="4074334"/>
            <a:ext cx="655800" cy="5163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00" name="Google Shape;200;p17"/>
          <p:cNvSpPr txBox="1"/>
          <p:nvPr>
            <p:ph idx="1" type="subTitle"/>
          </p:nvPr>
        </p:nvSpPr>
        <p:spPr>
          <a:xfrm>
            <a:off x="7240048" y="1150000"/>
            <a:ext cx="4323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01" name="Google Shape;201;p17"/>
          <p:cNvSpPr txBox="1"/>
          <p:nvPr>
            <p:ph idx="8" type="subTitle"/>
          </p:nvPr>
        </p:nvSpPr>
        <p:spPr>
          <a:xfrm>
            <a:off x="7240048" y="1752327"/>
            <a:ext cx="4323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02" name="Google Shape;202;p17"/>
          <p:cNvSpPr txBox="1"/>
          <p:nvPr>
            <p:ph idx="9" type="subTitle"/>
          </p:nvPr>
        </p:nvSpPr>
        <p:spPr>
          <a:xfrm>
            <a:off x="7240048" y="2354654"/>
            <a:ext cx="4323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03" name="Google Shape;203;p17"/>
          <p:cNvSpPr txBox="1"/>
          <p:nvPr>
            <p:ph idx="13" type="subTitle"/>
          </p:nvPr>
        </p:nvSpPr>
        <p:spPr>
          <a:xfrm>
            <a:off x="7240048" y="2956980"/>
            <a:ext cx="4323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04" name="Google Shape;204;p17"/>
          <p:cNvSpPr txBox="1"/>
          <p:nvPr>
            <p:ph idx="14" type="subTitle"/>
          </p:nvPr>
        </p:nvSpPr>
        <p:spPr>
          <a:xfrm>
            <a:off x="7240048" y="3559307"/>
            <a:ext cx="4323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05" name="Google Shape;205;p17"/>
          <p:cNvSpPr txBox="1"/>
          <p:nvPr>
            <p:ph idx="15" type="subTitle"/>
          </p:nvPr>
        </p:nvSpPr>
        <p:spPr>
          <a:xfrm>
            <a:off x="7240048" y="4161634"/>
            <a:ext cx="4323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06" name="Google Shape;206;p17"/>
          <p:cNvSpPr txBox="1"/>
          <p:nvPr>
            <p:ph hasCustomPrompt="1" idx="16" type="title"/>
          </p:nvPr>
        </p:nvSpPr>
        <p:spPr>
          <a:xfrm>
            <a:off x="6584250" y="4676661"/>
            <a:ext cx="655800" cy="5163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07" name="Google Shape;207;p17"/>
          <p:cNvSpPr txBox="1"/>
          <p:nvPr>
            <p:ph hasCustomPrompt="1" idx="17" type="title"/>
          </p:nvPr>
        </p:nvSpPr>
        <p:spPr>
          <a:xfrm>
            <a:off x="6584250" y="5278988"/>
            <a:ext cx="655800" cy="5163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120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08" name="Google Shape;208;p17"/>
          <p:cNvSpPr txBox="1"/>
          <p:nvPr>
            <p:ph idx="18" type="subTitle"/>
          </p:nvPr>
        </p:nvSpPr>
        <p:spPr>
          <a:xfrm>
            <a:off x="7240048" y="4763961"/>
            <a:ext cx="4323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09" name="Google Shape;209;p17"/>
          <p:cNvSpPr txBox="1"/>
          <p:nvPr>
            <p:ph idx="19" type="subTitle"/>
          </p:nvPr>
        </p:nvSpPr>
        <p:spPr>
          <a:xfrm>
            <a:off x="7240048" y="5366288"/>
            <a:ext cx="4323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/>
        </p:txBody>
      </p:sp>
      <p:pic>
        <p:nvPicPr>
          <p:cNvPr id="210" name="Google Shape;21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Agenda ">
  <p:cSld name="CUSTOM_4_2">
    <p:bg>
      <p:bgPr>
        <a:solidFill>
          <a:schemeClr val="dk2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3" name="Google Shape;21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7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8"/>
          <p:cNvPicPr preferRelativeResize="0"/>
          <p:nvPr/>
        </p:nvPicPr>
        <p:blipFill rotWithShape="1">
          <a:blip r:embed="rId3">
            <a:alphaModFix/>
          </a:blip>
          <a:srcRect b="43921" l="49852" r="0" t="0"/>
          <a:stretch/>
        </p:blipFill>
        <p:spPr>
          <a:xfrm>
            <a:off x="-11575" y="3765150"/>
            <a:ext cx="4354844" cy="3096156"/>
          </a:xfrm>
          <a:custGeom>
            <a:rect b="b" l="l" r="r" t="t"/>
            <a:pathLst>
              <a:path extrusionOk="0" h="3167423" w="4354844">
                <a:moveTo>
                  <a:pt x="0" y="0"/>
                </a:moveTo>
                <a:lnTo>
                  <a:pt x="4354844" y="0"/>
                </a:lnTo>
                <a:lnTo>
                  <a:pt x="4354844" y="3167423"/>
                </a:lnTo>
                <a:lnTo>
                  <a:pt x="0" y="316742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5" name="Google Shape;215;p18"/>
          <p:cNvSpPr/>
          <p:nvPr/>
        </p:nvSpPr>
        <p:spPr>
          <a:xfrm>
            <a:off x="577975" y="2686056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6" name="Google Shape;216;p18"/>
          <p:cNvSpPr txBox="1"/>
          <p:nvPr>
            <p:ph type="title"/>
          </p:nvPr>
        </p:nvSpPr>
        <p:spPr>
          <a:xfrm>
            <a:off x="994675" y="2454725"/>
            <a:ext cx="2657400" cy="547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hasCustomPrompt="1" idx="2" type="title"/>
          </p:nvPr>
        </p:nvSpPr>
        <p:spPr>
          <a:xfrm>
            <a:off x="6584250" y="1062700"/>
            <a:ext cx="655800" cy="5163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8"/>
          <p:cNvSpPr txBox="1"/>
          <p:nvPr>
            <p:ph hasCustomPrompt="1" idx="3" type="title"/>
          </p:nvPr>
        </p:nvSpPr>
        <p:spPr>
          <a:xfrm>
            <a:off x="6584250" y="1665027"/>
            <a:ext cx="655800" cy="5163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18"/>
          <p:cNvSpPr txBox="1"/>
          <p:nvPr>
            <p:ph hasCustomPrompt="1" idx="4" type="title"/>
          </p:nvPr>
        </p:nvSpPr>
        <p:spPr>
          <a:xfrm>
            <a:off x="6584250" y="2267354"/>
            <a:ext cx="655800" cy="5163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18"/>
          <p:cNvSpPr txBox="1"/>
          <p:nvPr>
            <p:ph hasCustomPrompt="1" idx="5" type="title"/>
          </p:nvPr>
        </p:nvSpPr>
        <p:spPr>
          <a:xfrm>
            <a:off x="6584250" y="2869680"/>
            <a:ext cx="655800" cy="5163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1" name="Google Shape;221;p18"/>
          <p:cNvSpPr txBox="1"/>
          <p:nvPr>
            <p:ph hasCustomPrompt="1" idx="6" type="title"/>
          </p:nvPr>
        </p:nvSpPr>
        <p:spPr>
          <a:xfrm>
            <a:off x="6584250" y="3472007"/>
            <a:ext cx="655800" cy="5163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2" name="Google Shape;222;p18"/>
          <p:cNvSpPr txBox="1"/>
          <p:nvPr>
            <p:ph hasCustomPrompt="1" idx="7" type="title"/>
          </p:nvPr>
        </p:nvSpPr>
        <p:spPr>
          <a:xfrm>
            <a:off x="6584250" y="4074334"/>
            <a:ext cx="655800" cy="5163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18"/>
          <p:cNvSpPr txBox="1"/>
          <p:nvPr>
            <p:ph idx="1" type="subTitle"/>
          </p:nvPr>
        </p:nvSpPr>
        <p:spPr>
          <a:xfrm>
            <a:off x="7240048" y="1150000"/>
            <a:ext cx="4323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18"/>
          <p:cNvSpPr txBox="1"/>
          <p:nvPr>
            <p:ph idx="8" type="subTitle"/>
          </p:nvPr>
        </p:nvSpPr>
        <p:spPr>
          <a:xfrm>
            <a:off x="7240048" y="1752327"/>
            <a:ext cx="4323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18"/>
          <p:cNvSpPr txBox="1"/>
          <p:nvPr>
            <p:ph idx="9" type="subTitle"/>
          </p:nvPr>
        </p:nvSpPr>
        <p:spPr>
          <a:xfrm>
            <a:off x="7240048" y="2354654"/>
            <a:ext cx="4323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18"/>
          <p:cNvSpPr txBox="1"/>
          <p:nvPr>
            <p:ph idx="13" type="subTitle"/>
          </p:nvPr>
        </p:nvSpPr>
        <p:spPr>
          <a:xfrm>
            <a:off x="7240048" y="2956980"/>
            <a:ext cx="4323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18"/>
          <p:cNvSpPr txBox="1"/>
          <p:nvPr>
            <p:ph idx="14" type="subTitle"/>
          </p:nvPr>
        </p:nvSpPr>
        <p:spPr>
          <a:xfrm>
            <a:off x="7240048" y="3559307"/>
            <a:ext cx="4323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18"/>
          <p:cNvSpPr txBox="1"/>
          <p:nvPr>
            <p:ph idx="15" type="subTitle"/>
          </p:nvPr>
        </p:nvSpPr>
        <p:spPr>
          <a:xfrm>
            <a:off x="7240048" y="4161634"/>
            <a:ext cx="4323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18"/>
          <p:cNvSpPr txBox="1"/>
          <p:nvPr>
            <p:ph hasCustomPrompt="1" idx="16" type="title"/>
          </p:nvPr>
        </p:nvSpPr>
        <p:spPr>
          <a:xfrm>
            <a:off x="6584250" y="4676661"/>
            <a:ext cx="655800" cy="5163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18"/>
          <p:cNvSpPr txBox="1"/>
          <p:nvPr>
            <p:ph hasCustomPrompt="1" idx="17" type="title"/>
          </p:nvPr>
        </p:nvSpPr>
        <p:spPr>
          <a:xfrm>
            <a:off x="6584250" y="5278988"/>
            <a:ext cx="655800" cy="5163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18"/>
          <p:cNvSpPr txBox="1"/>
          <p:nvPr>
            <p:ph idx="18" type="subTitle"/>
          </p:nvPr>
        </p:nvSpPr>
        <p:spPr>
          <a:xfrm>
            <a:off x="7240048" y="4763961"/>
            <a:ext cx="4323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" name="Google Shape;232;p18"/>
          <p:cNvSpPr txBox="1"/>
          <p:nvPr>
            <p:ph idx="19" type="subTitle"/>
          </p:nvPr>
        </p:nvSpPr>
        <p:spPr>
          <a:xfrm>
            <a:off x="7240048" y="5366288"/>
            <a:ext cx="43236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33" name="Google Shape;23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ext-bullets">
  <p:cSld name="CUSTOM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"/>
          <p:cNvSpPr txBox="1"/>
          <p:nvPr>
            <p:ph type="title"/>
          </p:nvPr>
        </p:nvSpPr>
        <p:spPr>
          <a:xfrm>
            <a:off x="912822" y="538150"/>
            <a:ext cx="8430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9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19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8" name="Google Shape;238;p19"/>
          <p:cNvPicPr preferRelativeResize="0"/>
          <p:nvPr/>
        </p:nvPicPr>
        <p:blipFill rotWithShape="1">
          <a:blip r:embed="rId2">
            <a:alphaModFix/>
          </a:blip>
          <a:srcRect b="0" l="61520" r="0" t="50687"/>
          <a:stretch/>
        </p:blipFill>
        <p:spPr>
          <a:xfrm rot="5400000">
            <a:off x="8834774" y="-1544075"/>
            <a:ext cx="1845825" cy="48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9"/>
          <p:cNvPicPr preferRelativeResize="0"/>
          <p:nvPr/>
        </p:nvPicPr>
        <p:blipFill rotWithShape="1">
          <a:blip r:embed="rId2">
            <a:alphaModFix/>
          </a:blip>
          <a:srcRect b="0" l="0" r="0" t="51071"/>
          <a:stretch/>
        </p:blipFill>
        <p:spPr>
          <a:xfrm rot="5400000">
            <a:off x="7340137" y="2036062"/>
            <a:ext cx="4797000" cy="48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598725" y="1670950"/>
            <a:ext cx="9105900" cy="46155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90"/>
              <a:buChar char="►"/>
              <a:defRPr/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20"/>
              <a:buChar char="►"/>
              <a:defRPr/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35"/>
              <a:buChar char="►"/>
              <a:defRPr/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93"/>
              <a:buChar char="►"/>
              <a:defRPr/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93"/>
              <a:buChar char="►"/>
              <a:defRPr/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ext-bullets 4">
  <p:cSld name="CUSTOM_6">
    <p:bg>
      <p:bgPr>
        <a:solidFill>
          <a:schemeClr val="dk2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"/>
          <p:cNvSpPr txBox="1"/>
          <p:nvPr>
            <p:ph type="title"/>
          </p:nvPr>
        </p:nvSpPr>
        <p:spPr>
          <a:xfrm>
            <a:off x="1065225" y="385750"/>
            <a:ext cx="8430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5" name="Google Shape;245;p20"/>
          <p:cNvPicPr preferRelativeResize="0"/>
          <p:nvPr/>
        </p:nvPicPr>
        <p:blipFill rotWithShape="1">
          <a:blip r:embed="rId2">
            <a:alphaModFix amt="5000"/>
          </a:blip>
          <a:srcRect b="0" l="61520" r="0" t="50687"/>
          <a:stretch/>
        </p:blipFill>
        <p:spPr>
          <a:xfrm rot="5400000">
            <a:off x="8834774" y="-1544075"/>
            <a:ext cx="1845825" cy="48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0"/>
          <p:cNvPicPr preferRelativeResize="0"/>
          <p:nvPr/>
        </p:nvPicPr>
        <p:blipFill rotWithShape="1">
          <a:blip r:embed="rId2">
            <a:alphaModFix amt="5000"/>
          </a:blip>
          <a:srcRect b="0" l="0" r="0" t="51071"/>
          <a:stretch/>
        </p:blipFill>
        <p:spPr>
          <a:xfrm rot="5400000">
            <a:off x="7340137" y="2036062"/>
            <a:ext cx="4797000" cy="48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598725" y="1670950"/>
            <a:ext cx="9105900" cy="46155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20"/>
          <p:cNvSpPr/>
          <p:nvPr/>
        </p:nvSpPr>
        <p:spPr>
          <a:xfrm>
            <a:off x="489500" y="5215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hank You Slide">
  <p:cSld name="Title Slide_1">
    <p:bg>
      <p:bgPr>
        <a:solidFill>
          <a:schemeClr val="dk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71526" l="0" r="0" t="0"/>
          <a:stretch/>
        </p:blipFill>
        <p:spPr>
          <a:xfrm rot="5400000">
            <a:off x="-1658877" y="1648000"/>
            <a:ext cx="6871074" cy="35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49672"/>
          <a:stretch/>
        </p:blipFill>
        <p:spPr>
          <a:xfrm rot="5400000">
            <a:off x="5245625" y="-134650"/>
            <a:ext cx="6858000" cy="7127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inging on stage&#10;&#10;Description automatically generated with low confidence" id="24" name="Google Shape;24;p3"/>
          <p:cNvPicPr preferRelativeResize="0"/>
          <p:nvPr/>
        </p:nvPicPr>
        <p:blipFill rotWithShape="1">
          <a:blip r:embed="rId4">
            <a:alphaModFix/>
          </a:blip>
          <a:srcRect b="896" l="18873" r="19611" t="19789"/>
          <a:stretch/>
        </p:blipFill>
        <p:spPr>
          <a:xfrm>
            <a:off x="571503" y="1134313"/>
            <a:ext cx="5640467" cy="4850990"/>
          </a:xfrm>
          <a:custGeom>
            <a:rect b="b" l="l" r="r" t="t"/>
            <a:pathLst>
              <a:path extrusionOk="0" h="4850990" w="5640467">
                <a:moveTo>
                  <a:pt x="5536890" y="0"/>
                </a:moveTo>
                <a:cubicBezTo>
                  <a:pt x="5617168" y="0"/>
                  <a:pt x="5666033" y="86095"/>
                  <a:pt x="5626476" y="154738"/>
                </a:cubicBezTo>
                <a:lnTo>
                  <a:pt x="2906338" y="4800381"/>
                </a:lnTo>
                <a:cubicBezTo>
                  <a:pt x="2866780" y="4867860"/>
                  <a:pt x="2767887" y="4867860"/>
                  <a:pt x="2728330" y="4800381"/>
                </a:cubicBezTo>
                <a:lnTo>
                  <a:pt x="2728330" y="4801544"/>
                </a:lnTo>
                <a:lnTo>
                  <a:pt x="14009" y="173354"/>
                </a:lnTo>
                <a:cubicBezTo>
                  <a:pt x="-25548" y="104710"/>
                  <a:pt x="23317" y="17452"/>
                  <a:pt x="102431" y="17452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5" name="Google Shape;25;p3"/>
          <p:cNvSpPr txBox="1"/>
          <p:nvPr>
            <p:ph type="ctrTitle"/>
          </p:nvPr>
        </p:nvSpPr>
        <p:spPr>
          <a:xfrm>
            <a:off x="6705600" y="4169225"/>
            <a:ext cx="48969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rebuchet MS"/>
              <a:buNone/>
              <a:defRPr b="1"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6705593" y="4724385"/>
            <a:ext cx="49149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5600" y="2286000"/>
            <a:ext cx="3983001" cy="7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graphic bullets 6">
  <p:cSld name="CUSTOM_6_1">
    <p:bg>
      <p:bgPr>
        <a:solidFill>
          <a:schemeClr val="dk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/>
          <p:nvPr>
            <p:ph type="title"/>
          </p:nvPr>
        </p:nvSpPr>
        <p:spPr>
          <a:xfrm>
            <a:off x="1065225" y="385750"/>
            <a:ext cx="8430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21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3" name="Google Shape;253;p21"/>
          <p:cNvPicPr preferRelativeResize="0"/>
          <p:nvPr/>
        </p:nvPicPr>
        <p:blipFill rotWithShape="1">
          <a:blip r:embed="rId2">
            <a:alphaModFix amt="5000"/>
          </a:blip>
          <a:srcRect b="0" l="61520" r="0" t="50687"/>
          <a:stretch/>
        </p:blipFill>
        <p:spPr>
          <a:xfrm rot="5400000">
            <a:off x="8834774" y="-1544075"/>
            <a:ext cx="1845825" cy="48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/>
          <p:cNvPicPr preferRelativeResize="0"/>
          <p:nvPr/>
        </p:nvPicPr>
        <p:blipFill rotWithShape="1">
          <a:blip r:embed="rId2">
            <a:alphaModFix amt="5000"/>
          </a:blip>
          <a:srcRect b="0" l="0" r="0" t="51071"/>
          <a:stretch/>
        </p:blipFill>
        <p:spPr>
          <a:xfrm rot="5400000">
            <a:off x="7340137" y="2068162"/>
            <a:ext cx="4797000" cy="48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/>
          <p:nvPr/>
        </p:nvSpPr>
        <p:spPr>
          <a:xfrm>
            <a:off x="489500" y="5215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7" name="Google Shape;257;p21"/>
          <p:cNvSpPr/>
          <p:nvPr/>
        </p:nvSpPr>
        <p:spPr>
          <a:xfrm>
            <a:off x="2624325" y="1652263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" name="Google Shape;258;p21"/>
          <p:cNvSpPr txBox="1"/>
          <p:nvPr>
            <p:ph idx="1" type="subTitle"/>
          </p:nvPr>
        </p:nvSpPr>
        <p:spPr>
          <a:xfrm>
            <a:off x="2724934" y="2250274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9" name="Google Shape;259;p21"/>
          <p:cNvSpPr/>
          <p:nvPr/>
        </p:nvSpPr>
        <p:spPr>
          <a:xfrm>
            <a:off x="5348552" y="1652263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" name="Google Shape;260;p21"/>
          <p:cNvSpPr txBox="1"/>
          <p:nvPr>
            <p:ph idx="2" type="subTitle"/>
          </p:nvPr>
        </p:nvSpPr>
        <p:spPr>
          <a:xfrm>
            <a:off x="5449161" y="2250274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2624363" y="3588706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2" name="Google Shape;262;p21"/>
          <p:cNvSpPr txBox="1"/>
          <p:nvPr>
            <p:ph idx="3" type="subTitle"/>
          </p:nvPr>
        </p:nvSpPr>
        <p:spPr>
          <a:xfrm>
            <a:off x="2724971" y="4186717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3" name="Google Shape;263;p21"/>
          <p:cNvSpPr/>
          <p:nvPr/>
        </p:nvSpPr>
        <p:spPr>
          <a:xfrm>
            <a:off x="5348540" y="3588706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4" name="Google Shape;264;p21"/>
          <p:cNvSpPr txBox="1"/>
          <p:nvPr>
            <p:ph idx="4" type="subTitle"/>
          </p:nvPr>
        </p:nvSpPr>
        <p:spPr>
          <a:xfrm>
            <a:off x="5449148" y="4186717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21"/>
          <p:cNvSpPr/>
          <p:nvPr/>
        </p:nvSpPr>
        <p:spPr>
          <a:xfrm>
            <a:off x="8072726" y="3588706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6" name="Google Shape;266;p21"/>
          <p:cNvSpPr txBox="1"/>
          <p:nvPr>
            <p:ph idx="5" type="subTitle"/>
          </p:nvPr>
        </p:nvSpPr>
        <p:spPr>
          <a:xfrm>
            <a:off x="8173334" y="4186717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" name="Google Shape;267;p21"/>
          <p:cNvSpPr/>
          <p:nvPr/>
        </p:nvSpPr>
        <p:spPr>
          <a:xfrm>
            <a:off x="8072776" y="1595274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8" name="Google Shape;268;p21"/>
          <p:cNvSpPr txBox="1"/>
          <p:nvPr>
            <p:ph idx="6" type="subTitle"/>
          </p:nvPr>
        </p:nvSpPr>
        <p:spPr>
          <a:xfrm>
            <a:off x="8173384" y="2193285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graphic bullets 7 1">
  <p:cSld name="CUSTOM_6_1_3">
    <p:bg>
      <p:bgPr>
        <a:solidFill>
          <a:schemeClr val="dk2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type="title"/>
          </p:nvPr>
        </p:nvSpPr>
        <p:spPr>
          <a:xfrm>
            <a:off x="1065225" y="385750"/>
            <a:ext cx="8430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22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2" name="Google Shape;272;p22"/>
          <p:cNvPicPr preferRelativeResize="0"/>
          <p:nvPr/>
        </p:nvPicPr>
        <p:blipFill rotWithShape="1">
          <a:blip r:embed="rId2">
            <a:alphaModFix amt="5000"/>
          </a:blip>
          <a:srcRect b="0" l="61520" r="0" t="50687"/>
          <a:stretch/>
        </p:blipFill>
        <p:spPr>
          <a:xfrm rot="5400000">
            <a:off x="8834774" y="-1544075"/>
            <a:ext cx="1845825" cy="48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2"/>
          <p:cNvPicPr preferRelativeResize="0"/>
          <p:nvPr/>
        </p:nvPicPr>
        <p:blipFill rotWithShape="1">
          <a:blip r:embed="rId2">
            <a:alphaModFix amt="5000"/>
          </a:blip>
          <a:srcRect b="0" l="0" r="0" t="51071"/>
          <a:stretch/>
        </p:blipFill>
        <p:spPr>
          <a:xfrm rot="5400000">
            <a:off x="7340137" y="2068162"/>
            <a:ext cx="4797000" cy="48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2"/>
          <p:cNvSpPr/>
          <p:nvPr/>
        </p:nvSpPr>
        <p:spPr>
          <a:xfrm>
            <a:off x="489500" y="5215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Google Shape;276;p22"/>
          <p:cNvSpPr/>
          <p:nvPr/>
        </p:nvSpPr>
        <p:spPr>
          <a:xfrm>
            <a:off x="4011600" y="1271263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" name="Google Shape;277;p22"/>
          <p:cNvSpPr txBox="1"/>
          <p:nvPr>
            <p:ph idx="1" type="subTitle"/>
          </p:nvPr>
        </p:nvSpPr>
        <p:spPr>
          <a:xfrm>
            <a:off x="4112209" y="1869274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8" name="Google Shape;278;p22"/>
          <p:cNvSpPr/>
          <p:nvPr/>
        </p:nvSpPr>
        <p:spPr>
          <a:xfrm>
            <a:off x="6685477" y="1271263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" name="Google Shape;279;p22"/>
          <p:cNvSpPr txBox="1"/>
          <p:nvPr>
            <p:ph idx="2" type="subTitle"/>
          </p:nvPr>
        </p:nvSpPr>
        <p:spPr>
          <a:xfrm>
            <a:off x="6786086" y="1869274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0" name="Google Shape;280;p22"/>
          <p:cNvSpPr/>
          <p:nvPr/>
        </p:nvSpPr>
        <p:spPr>
          <a:xfrm>
            <a:off x="6710638" y="4687013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22"/>
          <p:cNvSpPr txBox="1"/>
          <p:nvPr>
            <p:ph idx="3" type="subTitle"/>
          </p:nvPr>
        </p:nvSpPr>
        <p:spPr>
          <a:xfrm>
            <a:off x="6811247" y="5285024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" name="Google Shape;282;p22"/>
          <p:cNvSpPr/>
          <p:nvPr/>
        </p:nvSpPr>
        <p:spPr>
          <a:xfrm>
            <a:off x="2624363" y="2979106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" name="Google Shape;283;p22"/>
          <p:cNvSpPr txBox="1"/>
          <p:nvPr>
            <p:ph idx="4" type="subTitle"/>
          </p:nvPr>
        </p:nvSpPr>
        <p:spPr>
          <a:xfrm>
            <a:off x="2724971" y="3577117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4" name="Google Shape;284;p22"/>
          <p:cNvSpPr/>
          <p:nvPr/>
        </p:nvSpPr>
        <p:spPr>
          <a:xfrm>
            <a:off x="5298240" y="2979106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5" name="Google Shape;285;p22"/>
          <p:cNvSpPr txBox="1"/>
          <p:nvPr>
            <p:ph idx="5" type="subTitle"/>
          </p:nvPr>
        </p:nvSpPr>
        <p:spPr>
          <a:xfrm>
            <a:off x="5398848" y="3577117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22"/>
          <p:cNvSpPr/>
          <p:nvPr/>
        </p:nvSpPr>
        <p:spPr>
          <a:xfrm>
            <a:off x="8072726" y="2979106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7" name="Google Shape;287;p22"/>
          <p:cNvSpPr txBox="1"/>
          <p:nvPr>
            <p:ph idx="6" type="subTitle"/>
          </p:nvPr>
        </p:nvSpPr>
        <p:spPr>
          <a:xfrm>
            <a:off x="8173334" y="3577117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22"/>
          <p:cNvSpPr/>
          <p:nvPr/>
        </p:nvSpPr>
        <p:spPr>
          <a:xfrm>
            <a:off x="3986451" y="4686924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9" name="Google Shape;289;p22"/>
          <p:cNvSpPr txBox="1"/>
          <p:nvPr>
            <p:ph idx="7" type="subTitle"/>
          </p:nvPr>
        </p:nvSpPr>
        <p:spPr>
          <a:xfrm>
            <a:off x="4087059" y="5284935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graphic bullets 8 1">
  <p:cSld name="CUSTOM_6_1_2">
    <p:bg>
      <p:bgPr>
        <a:solidFill>
          <a:schemeClr val="dk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"/>
          <p:cNvSpPr txBox="1"/>
          <p:nvPr>
            <p:ph type="title"/>
          </p:nvPr>
        </p:nvSpPr>
        <p:spPr>
          <a:xfrm>
            <a:off x="1065225" y="385750"/>
            <a:ext cx="8430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23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3" name="Google Shape;293;p23"/>
          <p:cNvPicPr preferRelativeResize="0"/>
          <p:nvPr/>
        </p:nvPicPr>
        <p:blipFill rotWithShape="1">
          <a:blip r:embed="rId2">
            <a:alphaModFix amt="5000"/>
          </a:blip>
          <a:srcRect b="0" l="61520" r="0" t="50687"/>
          <a:stretch/>
        </p:blipFill>
        <p:spPr>
          <a:xfrm rot="5400000">
            <a:off x="8834774" y="-1544075"/>
            <a:ext cx="1845825" cy="48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3"/>
          <p:cNvPicPr preferRelativeResize="0"/>
          <p:nvPr/>
        </p:nvPicPr>
        <p:blipFill rotWithShape="1">
          <a:blip r:embed="rId2">
            <a:alphaModFix amt="5000"/>
          </a:blip>
          <a:srcRect b="0" l="0" r="0" t="51071"/>
          <a:stretch/>
        </p:blipFill>
        <p:spPr>
          <a:xfrm rot="5400000">
            <a:off x="7340137" y="2068162"/>
            <a:ext cx="4797000" cy="48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3"/>
          <p:cNvSpPr/>
          <p:nvPr/>
        </p:nvSpPr>
        <p:spPr>
          <a:xfrm>
            <a:off x="489500" y="5215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2624363" y="1271263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8" name="Google Shape;298;p23"/>
          <p:cNvSpPr txBox="1"/>
          <p:nvPr>
            <p:ph idx="1" type="subTitle"/>
          </p:nvPr>
        </p:nvSpPr>
        <p:spPr>
          <a:xfrm>
            <a:off x="2724971" y="1869274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9" name="Google Shape;299;p23"/>
          <p:cNvSpPr/>
          <p:nvPr/>
        </p:nvSpPr>
        <p:spPr>
          <a:xfrm>
            <a:off x="5298240" y="1271263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0" name="Google Shape;300;p23"/>
          <p:cNvSpPr txBox="1"/>
          <p:nvPr>
            <p:ph idx="2" type="subTitle"/>
          </p:nvPr>
        </p:nvSpPr>
        <p:spPr>
          <a:xfrm>
            <a:off x="5398848" y="1869274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" name="Google Shape;301;p23"/>
          <p:cNvSpPr/>
          <p:nvPr/>
        </p:nvSpPr>
        <p:spPr>
          <a:xfrm>
            <a:off x="8072726" y="1271263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2" name="Google Shape;302;p23"/>
          <p:cNvSpPr txBox="1"/>
          <p:nvPr>
            <p:ph idx="3" type="subTitle"/>
          </p:nvPr>
        </p:nvSpPr>
        <p:spPr>
          <a:xfrm>
            <a:off x="8173334" y="1869274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3" name="Google Shape;303;p23"/>
          <p:cNvSpPr/>
          <p:nvPr/>
        </p:nvSpPr>
        <p:spPr>
          <a:xfrm>
            <a:off x="2624363" y="2979106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4" name="Google Shape;304;p23"/>
          <p:cNvSpPr txBox="1"/>
          <p:nvPr>
            <p:ph idx="4" type="subTitle"/>
          </p:nvPr>
        </p:nvSpPr>
        <p:spPr>
          <a:xfrm>
            <a:off x="2724971" y="3577117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23"/>
          <p:cNvSpPr/>
          <p:nvPr/>
        </p:nvSpPr>
        <p:spPr>
          <a:xfrm>
            <a:off x="5298240" y="2979106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6" name="Google Shape;306;p23"/>
          <p:cNvSpPr txBox="1"/>
          <p:nvPr>
            <p:ph idx="5" type="subTitle"/>
          </p:nvPr>
        </p:nvSpPr>
        <p:spPr>
          <a:xfrm>
            <a:off x="5398848" y="3577117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" name="Google Shape;307;p23"/>
          <p:cNvSpPr/>
          <p:nvPr/>
        </p:nvSpPr>
        <p:spPr>
          <a:xfrm>
            <a:off x="8072726" y="2979106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8" name="Google Shape;308;p23"/>
          <p:cNvSpPr txBox="1"/>
          <p:nvPr>
            <p:ph idx="6" type="subTitle"/>
          </p:nvPr>
        </p:nvSpPr>
        <p:spPr>
          <a:xfrm>
            <a:off x="8173334" y="3577117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9" name="Google Shape;309;p23"/>
          <p:cNvSpPr/>
          <p:nvPr/>
        </p:nvSpPr>
        <p:spPr>
          <a:xfrm>
            <a:off x="3961302" y="4610749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0" name="Google Shape;310;p23"/>
          <p:cNvSpPr txBox="1"/>
          <p:nvPr>
            <p:ph idx="7" type="subTitle"/>
          </p:nvPr>
        </p:nvSpPr>
        <p:spPr>
          <a:xfrm>
            <a:off x="4061911" y="5208760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23"/>
          <p:cNvSpPr/>
          <p:nvPr/>
        </p:nvSpPr>
        <p:spPr>
          <a:xfrm>
            <a:off x="6735788" y="4610749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23"/>
          <p:cNvSpPr txBox="1"/>
          <p:nvPr>
            <p:ph idx="8" type="subTitle"/>
          </p:nvPr>
        </p:nvSpPr>
        <p:spPr>
          <a:xfrm>
            <a:off x="6836397" y="5208760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graphic bullets 9 1">
  <p:cSld name="CUSTOM_6_1_1">
    <p:bg>
      <p:bgPr>
        <a:solidFill>
          <a:schemeClr val="dk2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/>
          <p:nvPr>
            <p:ph type="title"/>
          </p:nvPr>
        </p:nvSpPr>
        <p:spPr>
          <a:xfrm>
            <a:off x="1065225" y="385750"/>
            <a:ext cx="8430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24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6" name="Google Shape;316;p24"/>
          <p:cNvPicPr preferRelativeResize="0"/>
          <p:nvPr/>
        </p:nvPicPr>
        <p:blipFill rotWithShape="1">
          <a:blip r:embed="rId2">
            <a:alphaModFix amt="5000"/>
          </a:blip>
          <a:srcRect b="0" l="61520" r="0" t="50687"/>
          <a:stretch/>
        </p:blipFill>
        <p:spPr>
          <a:xfrm rot="5400000">
            <a:off x="8834774" y="-1544075"/>
            <a:ext cx="1845825" cy="48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4"/>
          <p:cNvPicPr preferRelativeResize="0"/>
          <p:nvPr/>
        </p:nvPicPr>
        <p:blipFill rotWithShape="1">
          <a:blip r:embed="rId2">
            <a:alphaModFix amt="5000"/>
          </a:blip>
          <a:srcRect b="0" l="0" r="0" t="51071"/>
          <a:stretch/>
        </p:blipFill>
        <p:spPr>
          <a:xfrm rot="5400000">
            <a:off x="7340137" y="2068162"/>
            <a:ext cx="4797000" cy="48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4"/>
          <p:cNvSpPr/>
          <p:nvPr/>
        </p:nvSpPr>
        <p:spPr>
          <a:xfrm>
            <a:off x="489500" y="5215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0" name="Google Shape;320;p24"/>
          <p:cNvSpPr/>
          <p:nvPr/>
        </p:nvSpPr>
        <p:spPr>
          <a:xfrm>
            <a:off x="2624363" y="1195063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1" name="Google Shape;321;p24"/>
          <p:cNvSpPr txBox="1"/>
          <p:nvPr>
            <p:ph idx="1" type="subTitle"/>
          </p:nvPr>
        </p:nvSpPr>
        <p:spPr>
          <a:xfrm>
            <a:off x="2724971" y="1793074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5298240" y="1195063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3" name="Google Shape;323;p24"/>
          <p:cNvSpPr txBox="1"/>
          <p:nvPr>
            <p:ph idx="2" type="subTitle"/>
          </p:nvPr>
        </p:nvSpPr>
        <p:spPr>
          <a:xfrm>
            <a:off x="5398848" y="1793074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24"/>
          <p:cNvSpPr/>
          <p:nvPr/>
        </p:nvSpPr>
        <p:spPr>
          <a:xfrm>
            <a:off x="8072726" y="1195063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5" name="Google Shape;325;p24"/>
          <p:cNvSpPr txBox="1"/>
          <p:nvPr>
            <p:ph idx="3" type="subTitle"/>
          </p:nvPr>
        </p:nvSpPr>
        <p:spPr>
          <a:xfrm>
            <a:off x="8173334" y="1793074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6" name="Google Shape;326;p24"/>
          <p:cNvSpPr/>
          <p:nvPr/>
        </p:nvSpPr>
        <p:spPr>
          <a:xfrm>
            <a:off x="2624363" y="2902906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7" name="Google Shape;327;p24"/>
          <p:cNvSpPr txBox="1"/>
          <p:nvPr>
            <p:ph idx="4" type="subTitle"/>
          </p:nvPr>
        </p:nvSpPr>
        <p:spPr>
          <a:xfrm>
            <a:off x="2724971" y="3500917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24"/>
          <p:cNvSpPr/>
          <p:nvPr/>
        </p:nvSpPr>
        <p:spPr>
          <a:xfrm>
            <a:off x="5298240" y="2902906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9" name="Google Shape;329;p24"/>
          <p:cNvSpPr txBox="1"/>
          <p:nvPr>
            <p:ph idx="5" type="subTitle"/>
          </p:nvPr>
        </p:nvSpPr>
        <p:spPr>
          <a:xfrm>
            <a:off x="5398848" y="3500917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24"/>
          <p:cNvSpPr/>
          <p:nvPr/>
        </p:nvSpPr>
        <p:spPr>
          <a:xfrm>
            <a:off x="8072726" y="2902906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8173334" y="3500917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2624363" y="4610749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3" name="Google Shape;333;p24"/>
          <p:cNvSpPr txBox="1"/>
          <p:nvPr>
            <p:ph idx="7" type="subTitle"/>
          </p:nvPr>
        </p:nvSpPr>
        <p:spPr>
          <a:xfrm>
            <a:off x="2724971" y="5208760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24"/>
          <p:cNvSpPr/>
          <p:nvPr/>
        </p:nvSpPr>
        <p:spPr>
          <a:xfrm>
            <a:off x="5298240" y="4610749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5" name="Google Shape;335;p24"/>
          <p:cNvSpPr txBox="1"/>
          <p:nvPr>
            <p:ph idx="8" type="subTitle"/>
          </p:nvPr>
        </p:nvSpPr>
        <p:spPr>
          <a:xfrm>
            <a:off x="5398848" y="5208760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6" name="Google Shape;336;p24"/>
          <p:cNvSpPr/>
          <p:nvPr/>
        </p:nvSpPr>
        <p:spPr>
          <a:xfrm>
            <a:off x="8072726" y="4610749"/>
            <a:ext cx="1494900" cy="14949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7" name="Google Shape;337;p24"/>
          <p:cNvSpPr txBox="1"/>
          <p:nvPr>
            <p:ph idx="9" type="subTitle"/>
          </p:nvPr>
        </p:nvSpPr>
        <p:spPr>
          <a:xfrm>
            <a:off x="8173334" y="5208760"/>
            <a:ext cx="1293600" cy="299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ext-bullets 3">
  <p:cSld name="CUSTOM_5">
    <p:bg>
      <p:bgPr>
        <a:gradFill>
          <a:gsLst>
            <a:gs pos="0">
              <a:srgbClr val="8E24AA"/>
            </a:gs>
            <a:gs pos="50000">
              <a:srgbClr val="BB2186"/>
            </a:gs>
            <a:gs pos="100000">
              <a:srgbClr val="E91E63"/>
            </a:gs>
          </a:gsLst>
          <a:lin ang="14390408" scaled="0"/>
        </a:gra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5"/>
          <p:cNvPicPr preferRelativeResize="0"/>
          <p:nvPr/>
        </p:nvPicPr>
        <p:blipFill rotWithShape="1">
          <a:blip r:embed="rId2">
            <a:alphaModFix/>
          </a:blip>
          <a:srcRect b="0" l="61987" r="0" t="50734"/>
          <a:stretch/>
        </p:blipFill>
        <p:spPr>
          <a:xfrm rot="5400000">
            <a:off x="8843652" y="-1530592"/>
            <a:ext cx="1823475" cy="48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5"/>
          <p:cNvPicPr preferRelativeResize="0"/>
          <p:nvPr/>
        </p:nvPicPr>
        <p:blipFill rotWithShape="1">
          <a:blip r:embed="rId2">
            <a:alphaModFix/>
          </a:blip>
          <a:srcRect b="0" l="0" r="0" t="50809"/>
          <a:stretch/>
        </p:blipFill>
        <p:spPr>
          <a:xfrm rot="5400000">
            <a:off x="7353138" y="2023062"/>
            <a:ext cx="4797000" cy="487287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5"/>
          <p:cNvSpPr txBox="1"/>
          <p:nvPr>
            <p:ph type="title"/>
          </p:nvPr>
        </p:nvSpPr>
        <p:spPr>
          <a:xfrm>
            <a:off x="989025" y="538150"/>
            <a:ext cx="8430000" cy="52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" name="Google Shape;342;p25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25"/>
          <p:cNvSpPr/>
          <p:nvPr/>
        </p:nvSpPr>
        <p:spPr>
          <a:xfrm>
            <a:off x="484750" y="717075"/>
            <a:ext cx="280800" cy="280800"/>
          </a:xfrm>
          <a:prstGeom prst="triangle">
            <a:avLst>
              <a:gd fmla="val 10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4" name="Google Shape;344;p25"/>
          <p:cNvSpPr txBox="1"/>
          <p:nvPr>
            <p:ph idx="1" type="body"/>
          </p:nvPr>
        </p:nvSpPr>
        <p:spPr>
          <a:xfrm>
            <a:off x="598725" y="1670950"/>
            <a:ext cx="9105900" cy="46155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45" name="Google Shape;3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ext-bullets 2">
  <p:cSld name="CUSTOM_2"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"/>
          <p:cNvSpPr txBox="1"/>
          <p:nvPr>
            <p:ph type="title"/>
          </p:nvPr>
        </p:nvSpPr>
        <p:spPr>
          <a:xfrm>
            <a:off x="912824" y="538150"/>
            <a:ext cx="98013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26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26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0" name="Google Shape;35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6"/>
          <p:cNvSpPr txBox="1"/>
          <p:nvPr>
            <p:ph idx="1" type="body"/>
          </p:nvPr>
        </p:nvSpPr>
        <p:spPr>
          <a:xfrm>
            <a:off x="598725" y="1670950"/>
            <a:ext cx="4553100" cy="46155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90"/>
              <a:buChar char="►"/>
              <a:defRPr/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20"/>
              <a:buChar char="►"/>
              <a:defRPr/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35"/>
              <a:buChar char="►"/>
              <a:defRPr/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93"/>
              <a:buChar char="►"/>
              <a:defRPr/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893"/>
              <a:buChar char="►"/>
              <a:defRPr/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meline with Milestones">
  <p:cSld name="CUSTOM_3_1_1_1_1_1_1_1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/>
          <p:nvPr/>
        </p:nvSpPr>
        <p:spPr>
          <a:xfrm>
            <a:off x="321125" y="219600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54" name="Google Shape;354;p27"/>
          <p:cNvCxnSpPr/>
          <p:nvPr/>
        </p:nvCxnSpPr>
        <p:spPr>
          <a:xfrm>
            <a:off x="0" y="4122700"/>
            <a:ext cx="12192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55" name="Google Shape;355;p27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p27"/>
          <p:cNvSpPr txBox="1"/>
          <p:nvPr>
            <p:ph type="title"/>
          </p:nvPr>
        </p:nvSpPr>
        <p:spPr>
          <a:xfrm>
            <a:off x="1065225" y="614350"/>
            <a:ext cx="9573000" cy="511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57" name="Google Shape;35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7"/>
          <p:cNvSpPr txBox="1"/>
          <p:nvPr>
            <p:ph idx="1" type="body"/>
          </p:nvPr>
        </p:nvSpPr>
        <p:spPr>
          <a:xfrm>
            <a:off x="403975" y="225815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59" name="Google Shape;359;p27"/>
          <p:cNvCxnSpPr>
            <a:stCxn id="360" idx="0"/>
            <a:endCxn id="361" idx="1"/>
          </p:cNvCxnSpPr>
          <p:nvPr/>
        </p:nvCxnSpPr>
        <p:spPr>
          <a:xfrm rot="10800000">
            <a:off x="273071" y="1981689"/>
            <a:ext cx="0" cy="2056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2" name="Google Shape;362;p27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0" name="Google Shape;360;p27"/>
          <p:cNvSpPr/>
          <p:nvPr/>
        </p:nvSpPr>
        <p:spPr>
          <a:xfrm>
            <a:off x="196871" y="403849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63" name="Google Shape;363;p27"/>
          <p:cNvCxnSpPr>
            <a:stCxn id="364" idx="0"/>
          </p:cNvCxnSpPr>
          <p:nvPr/>
        </p:nvCxnSpPr>
        <p:spPr>
          <a:xfrm flipH="1" rot="10800000">
            <a:off x="3249571" y="1958889"/>
            <a:ext cx="18000" cy="207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5" name="Google Shape;365;p27"/>
          <p:cNvCxnSpPr>
            <a:stCxn id="366" idx="0"/>
          </p:cNvCxnSpPr>
          <p:nvPr/>
        </p:nvCxnSpPr>
        <p:spPr>
          <a:xfrm flipH="1" rot="10800000">
            <a:off x="6288171" y="1975089"/>
            <a:ext cx="23400" cy="2063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7" name="Google Shape;367;p27"/>
          <p:cNvCxnSpPr>
            <a:stCxn id="368" idx="0"/>
          </p:cNvCxnSpPr>
          <p:nvPr/>
        </p:nvCxnSpPr>
        <p:spPr>
          <a:xfrm flipH="1" rot="10800000">
            <a:off x="9277621" y="1958889"/>
            <a:ext cx="14100" cy="207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8" name="Google Shape;368;p27"/>
          <p:cNvSpPr/>
          <p:nvPr/>
        </p:nvSpPr>
        <p:spPr>
          <a:xfrm>
            <a:off x="9201421" y="403849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6" name="Google Shape;366;p27"/>
          <p:cNvSpPr/>
          <p:nvPr/>
        </p:nvSpPr>
        <p:spPr>
          <a:xfrm>
            <a:off x="6211971" y="403849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4" name="Google Shape;364;p27"/>
          <p:cNvSpPr/>
          <p:nvPr/>
        </p:nvSpPr>
        <p:spPr>
          <a:xfrm>
            <a:off x="3173371" y="403849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1" name="Google Shape;361;p27"/>
          <p:cNvSpPr/>
          <p:nvPr/>
        </p:nvSpPr>
        <p:spPr>
          <a:xfrm>
            <a:off x="273075" y="1863829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9" name="Google Shape;369;p27"/>
          <p:cNvSpPr txBox="1"/>
          <p:nvPr>
            <p:ph idx="2" type="subTitle"/>
          </p:nvPr>
        </p:nvSpPr>
        <p:spPr>
          <a:xfrm>
            <a:off x="273000" y="1826425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0" name="Google Shape;370;p27"/>
          <p:cNvSpPr/>
          <p:nvPr/>
        </p:nvSpPr>
        <p:spPr>
          <a:xfrm>
            <a:off x="3280625" y="1857427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1" name="Google Shape;371;p27"/>
          <p:cNvSpPr txBox="1"/>
          <p:nvPr>
            <p:ph idx="3" type="subTitle"/>
          </p:nvPr>
        </p:nvSpPr>
        <p:spPr>
          <a:xfrm>
            <a:off x="3280550" y="1806775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2" name="Google Shape;372;p27"/>
          <p:cNvSpPr/>
          <p:nvPr/>
        </p:nvSpPr>
        <p:spPr>
          <a:xfrm>
            <a:off x="6320050" y="1851025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3" name="Google Shape;373;p27"/>
          <p:cNvSpPr txBox="1"/>
          <p:nvPr>
            <p:ph idx="4" type="subTitle"/>
          </p:nvPr>
        </p:nvSpPr>
        <p:spPr>
          <a:xfrm>
            <a:off x="6319975" y="1800025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4" name="Google Shape;374;p27"/>
          <p:cNvSpPr/>
          <p:nvPr/>
        </p:nvSpPr>
        <p:spPr>
          <a:xfrm>
            <a:off x="9277625" y="1837525"/>
            <a:ext cx="1285200" cy="248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5" name="Google Shape;375;p27"/>
          <p:cNvSpPr txBox="1"/>
          <p:nvPr>
            <p:ph idx="5" type="subTitle"/>
          </p:nvPr>
        </p:nvSpPr>
        <p:spPr>
          <a:xfrm>
            <a:off x="9277550" y="1799325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6" name="Google Shape;376;p27"/>
          <p:cNvSpPr/>
          <p:nvPr/>
        </p:nvSpPr>
        <p:spPr>
          <a:xfrm>
            <a:off x="3304650" y="217370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7" name="Google Shape;377;p27"/>
          <p:cNvSpPr txBox="1"/>
          <p:nvPr>
            <p:ph idx="6" type="body"/>
          </p:nvPr>
        </p:nvSpPr>
        <p:spPr>
          <a:xfrm>
            <a:off x="3387500" y="223585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8" name="Google Shape;378;p27"/>
          <p:cNvSpPr/>
          <p:nvPr/>
        </p:nvSpPr>
        <p:spPr>
          <a:xfrm>
            <a:off x="6370325" y="217370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9" name="Google Shape;379;p27"/>
          <p:cNvSpPr txBox="1"/>
          <p:nvPr>
            <p:ph idx="7" type="body"/>
          </p:nvPr>
        </p:nvSpPr>
        <p:spPr>
          <a:xfrm>
            <a:off x="6453175" y="223585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0" name="Google Shape;380;p27"/>
          <p:cNvSpPr/>
          <p:nvPr/>
        </p:nvSpPr>
        <p:spPr>
          <a:xfrm>
            <a:off x="9332175" y="219600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1" name="Google Shape;381;p27"/>
          <p:cNvSpPr txBox="1"/>
          <p:nvPr>
            <p:ph idx="8" type="body"/>
          </p:nvPr>
        </p:nvSpPr>
        <p:spPr>
          <a:xfrm>
            <a:off x="9415025" y="225815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meline with Milestones and Values 1">
  <p:cSld name="CUSTOM_3_1_1_1_1_1_1_1_2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"/>
          <p:cNvSpPr/>
          <p:nvPr/>
        </p:nvSpPr>
        <p:spPr>
          <a:xfrm>
            <a:off x="321125" y="219600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84" name="Google Shape;384;p28"/>
          <p:cNvCxnSpPr/>
          <p:nvPr/>
        </p:nvCxnSpPr>
        <p:spPr>
          <a:xfrm>
            <a:off x="0" y="4122700"/>
            <a:ext cx="12192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85" name="Google Shape;385;p28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" name="Google Shape;386;p28"/>
          <p:cNvSpPr txBox="1"/>
          <p:nvPr>
            <p:ph type="title"/>
          </p:nvPr>
        </p:nvSpPr>
        <p:spPr>
          <a:xfrm>
            <a:off x="1065225" y="614350"/>
            <a:ext cx="9573000" cy="511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8"/>
          <p:cNvSpPr txBox="1"/>
          <p:nvPr>
            <p:ph idx="1" type="body"/>
          </p:nvPr>
        </p:nvSpPr>
        <p:spPr>
          <a:xfrm>
            <a:off x="403975" y="225815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89" name="Google Shape;389;p28"/>
          <p:cNvCxnSpPr>
            <a:stCxn id="390" idx="0"/>
            <a:endCxn id="391" idx="1"/>
          </p:cNvCxnSpPr>
          <p:nvPr/>
        </p:nvCxnSpPr>
        <p:spPr>
          <a:xfrm rot="10800000">
            <a:off x="273071" y="1981689"/>
            <a:ext cx="0" cy="2056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2" name="Google Shape;392;p28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0" name="Google Shape;390;p28"/>
          <p:cNvSpPr/>
          <p:nvPr/>
        </p:nvSpPr>
        <p:spPr>
          <a:xfrm>
            <a:off x="196871" y="403849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93" name="Google Shape;393;p28"/>
          <p:cNvCxnSpPr>
            <a:stCxn id="394" idx="0"/>
          </p:cNvCxnSpPr>
          <p:nvPr/>
        </p:nvCxnSpPr>
        <p:spPr>
          <a:xfrm flipH="1" rot="10800000">
            <a:off x="3249571" y="1958889"/>
            <a:ext cx="18000" cy="207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5" name="Google Shape;395;p28"/>
          <p:cNvCxnSpPr>
            <a:stCxn id="396" idx="0"/>
          </p:cNvCxnSpPr>
          <p:nvPr/>
        </p:nvCxnSpPr>
        <p:spPr>
          <a:xfrm flipH="1" rot="10800000">
            <a:off x="6288171" y="1975089"/>
            <a:ext cx="23400" cy="2063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7" name="Google Shape;397;p28"/>
          <p:cNvCxnSpPr>
            <a:stCxn id="398" idx="0"/>
          </p:cNvCxnSpPr>
          <p:nvPr/>
        </p:nvCxnSpPr>
        <p:spPr>
          <a:xfrm flipH="1" rot="10800000">
            <a:off x="9277621" y="1958889"/>
            <a:ext cx="14100" cy="207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8" name="Google Shape;398;p28"/>
          <p:cNvSpPr/>
          <p:nvPr/>
        </p:nvSpPr>
        <p:spPr>
          <a:xfrm>
            <a:off x="9201421" y="403849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6" name="Google Shape;396;p28"/>
          <p:cNvSpPr/>
          <p:nvPr/>
        </p:nvSpPr>
        <p:spPr>
          <a:xfrm>
            <a:off x="6211971" y="403849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4" name="Google Shape;394;p28"/>
          <p:cNvSpPr/>
          <p:nvPr/>
        </p:nvSpPr>
        <p:spPr>
          <a:xfrm>
            <a:off x="3173371" y="403849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1" name="Google Shape;391;p28"/>
          <p:cNvSpPr/>
          <p:nvPr/>
        </p:nvSpPr>
        <p:spPr>
          <a:xfrm>
            <a:off x="273075" y="1863829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9" name="Google Shape;399;p28"/>
          <p:cNvSpPr txBox="1"/>
          <p:nvPr>
            <p:ph idx="2" type="subTitle"/>
          </p:nvPr>
        </p:nvSpPr>
        <p:spPr>
          <a:xfrm>
            <a:off x="273000" y="1826425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280625" y="1857427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1" name="Google Shape;401;p28"/>
          <p:cNvSpPr txBox="1"/>
          <p:nvPr>
            <p:ph idx="3" type="subTitle"/>
          </p:nvPr>
        </p:nvSpPr>
        <p:spPr>
          <a:xfrm>
            <a:off x="3280550" y="1806775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02" name="Google Shape;402;p28"/>
          <p:cNvSpPr/>
          <p:nvPr/>
        </p:nvSpPr>
        <p:spPr>
          <a:xfrm>
            <a:off x="6320050" y="1851025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3" name="Google Shape;403;p28"/>
          <p:cNvSpPr txBox="1"/>
          <p:nvPr>
            <p:ph idx="4" type="subTitle"/>
          </p:nvPr>
        </p:nvSpPr>
        <p:spPr>
          <a:xfrm>
            <a:off x="6319975" y="1800025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04" name="Google Shape;404;p28"/>
          <p:cNvSpPr/>
          <p:nvPr/>
        </p:nvSpPr>
        <p:spPr>
          <a:xfrm>
            <a:off x="9277625" y="1837525"/>
            <a:ext cx="1285200" cy="248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5" name="Google Shape;405;p28"/>
          <p:cNvSpPr txBox="1"/>
          <p:nvPr>
            <p:ph idx="5" type="subTitle"/>
          </p:nvPr>
        </p:nvSpPr>
        <p:spPr>
          <a:xfrm>
            <a:off x="9277550" y="1799325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06" name="Google Shape;406;p28"/>
          <p:cNvSpPr/>
          <p:nvPr/>
        </p:nvSpPr>
        <p:spPr>
          <a:xfrm>
            <a:off x="3304650" y="217370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7" name="Google Shape;407;p28"/>
          <p:cNvSpPr txBox="1"/>
          <p:nvPr>
            <p:ph idx="6" type="body"/>
          </p:nvPr>
        </p:nvSpPr>
        <p:spPr>
          <a:xfrm>
            <a:off x="3387500" y="223585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28"/>
          <p:cNvSpPr/>
          <p:nvPr/>
        </p:nvSpPr>
        <p:spPr>
          <a:xfrm>
            <a:off x="6370325" y="217370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9" name="Google Shape;409;p28"/>
          <p:cNvSpPr txBox="1"/>
          <p:nvPr>
            <p:ph idx="7" type="body"/>
          </p:nvPr>
        </p:nvSpPr>
        <p:spPr>
          <a:xfrm>
            <a:off x="6453175" y="223585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0" name="Google Shape;410;p28"/>
          <p:cNvSpPr/>
          <p:nvPr/>
        </p:nvSpPr>
        <p:spPr>
          <a:xfrm>
            <a:off x="9332175" y="219600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1" name="Google Shape;411;p28"/>
          <p:cNvSpPr txBox="1"/>
          <p:nvPr>
            <p:ph idx="8" type="body"/>
          </p:nvPr>
        </p:nvSpPr>
        <p:spPr>
          <a:xfrm>
            <a:off x="9415025" y="225815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2" name="Google Shape;412;p28"/>
          <p:cNvSpPr/>
          <p:nvPr/>
        </p:nvSpPr>
        <p:spPr>
          <a:xfrm>
            <a:off x="321125" y="471070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3" name="Google Shape;413;p28"/>
          <p:cNvSpPr/>
          <p:nvPr/>
        </p:nvSpPr>
        <p:spPr>
          <a:xfrm>
            <a:off x="3304650" y="468840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4" name="Google Shape;414;p28"/>
          <p:cNvSpPr/>
          <p:nvPr/>
        </p:nvSpPr>
        <p:spPr>
          <a:xfrm>
            <a:off x="6370325" y="468840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5" name="Google Shape;415;p28"/>
          <p:cNvSpPr/>
          <p:nvPr/>
        </p:nvSpPr>
        <p:spPr>
          <a:xfrm>
            <a:off x="9332175" y="471070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6" name="Google Shape;416;p28"/>
          <p:cNvSpPr/>
          <p:nvPr/>
        </p:nvSpPr>
        <p:spPr>
          <a:xfrm>
            <a:off x="1675825" y="4386254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7" name="Google Shape;417;p28"/>
          <p:cNvSpPr txBox="1"/>
          <p:nvPr>
            <p:ph idx="9" type="subTitle"/>
          </p:nvPr>
        </p:nvSpPr>
        <p:spPr>
          <a:xfrm>
            <a:off x="1675750" y="4348850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8" name="Google Shape;418;p28"/>
          <p:cNvSpPr/>
          <p:nvPr/>
        </p:nvSpPr>
        <p:spPr>
          <a:xfrm>
            <a:off x="4683375" y="4379852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9" name="Google Shape;419;p28"/>
          <p:cNvSpPr txBox="1"/>
          <p:nvPr>
            <p:ph idx="13" type="subTitle"/>
          </p:nvPr>
        </p:nvSpPr>
        <p:spPr>
          <a:xfrm>
            <a:off x="4683300" y="4329200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0" name="Google Shape;420;p28"/>
          <p:cNvSpPr/>
          <p:nvPr/>
        </p:nvSpPr>
        <p:spPr>
          <a:xfrm>
            <a:off x="7722800" y="4373450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1" name="Google Shape;421;p28"/>
          <p:cNvSpPr txBox="1"/>
          <p:nvPr>
            <p:ph idx="14" type="subTitle"/>
          </p:nvPr>
        </p:nvSpPr>
        <p:spPr>
          <a:xfrm>
            <a:off x="7722725" y="4322450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2" name="Google Shape;422;p28"/>
          <p:cNvSpPr/>
          <p:nvPr/>
        </p:nvSpPr>
        <p:spPr>
          <a:xfrm>
            <a:off x="10680375" y="4359950"/>
            <a:ext cx="1285200" cy="248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3" name="Google Shape;423;p28"/>
          <p:cNvSpPr txBox="1"/>
          <p:nvPr>
            <p:ph idx="15" type="subTitle"/>
          </p:nvPr>
        </p:nvSpPr>
        <p:spPr>
          <a:xfrm>
            <a:off x="10680300" y="4321750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24" name="Google Shape;424;p28"/>
          <p:cNvSpPr txBox="1"/>
          <p:nvPr>
            <p:ph idx="16" type="body"/>
          </p:nvPr>
        </p:nvSpPr>
        <p:spPr>
          <a:xfrm>
            <a:off x="403975" y="480630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5" name="Google Shape;425;p28"/>
          <p:cNvSpPr txBox="1"/>
          <p:nvPr>
            <p:ph idx="17" type="body"/>
          </p:nvPr>
        </p:nvSpPr>
        <p:spPr>
          <a:xfrm>
            <a:off x="3387500" y="478400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6" name="Google Shape;426;p28"/>
          <p:cNvSpPr txBox="1"/>
          <p:nvPr>
            <p:ph idx="18" type="body"/>
          </p:nvPr>
        </p:nvSpPr>
        <p:spPr>
          <a:xfrm>
            <a:off x="6453175" y="478400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7" name="Google Shape;427;p28"/>
          <p:cNvSpPr txBox="1"/>
          <p:nvPr>
            <p:ph idx="19" type="body"/>
          </p:nvPr>
        </p:nvSpPr>
        <p:spPr>
          <a:xfrm>
            <a:off x="9415025" y="480630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meline 2 with Milestones">
  <p:cSld name="CUSTOM_3_1_1_1_1_1_1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9"/>
          <p:cNvSpPr/>
          <p:nvPr/>
        </p:nvSpPr>
        <p:spPr>
          <a:xfrm>
            <a:off x="321125" y="219600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0" name="Google Shape;430;p29"/>
          <p:cNvCxnSpPr/>
          <p:nvPr/>
        </p:nvCxnSpPr>
        <p:spPr>
          <a:xfrm>
            <a:off x="0" y="4122700"/>
            <a:ext cx="12192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31" name="Google Shape;431;p29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2" name="Google Shape;432;p29"/>
          <p:cNvSpPr txBox="1"/>
          <p:nvPr>
            <p:ph type="title"/>
          </p:nvPr>
        </p:nvSpPr>
        <p:spPr>
          <a:xfrm>
            <a:off x="1065225" y="614350"/>
            <a:ext cx="9573000" cy="511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33" name="Google Shape;43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9"/>
          <p:cNvSpPr txBox="1"/>
          <p:nvPr>
            <p:ph idx="1" type="body"/>
          </p:nvPr>
        </p:nvSpPr>
        <p:spPr>
          <a:xfrm>
            <a:off x="403975" y="225815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35" name="Google Shape;435;p29"/>
          <p:cNvCxnSpPr>
            <a:stCxn id="436" idx="0"/>
            <a:endCxn id="437" idx="1"/>
          </p:cNvCxnSpPr>
          <p:nvPr/>
        </p:nvCxnSpPr>
        <p:spPr>
          <a:xfrm rot="10800000">
            <a:off x="273071" y="1981689"/>
            <a:ext cx="0" cy="2056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8" name="Google Shape;438;p29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6" name="Google Shape;436;p29"/>
          <p:cNvSpPr/>
          <p:nvPr/>
        </p:nvSpPr>
        <p:spPr>
          <a:xfrm>
            <a:off x="196871" y="403849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39" name="Google Shape;439;p29"/>
          <p:cNvCxnSpPr>
            <a:stCxn id="440" idx="0"/>
          </p:cNvCxnSpPr>
          <p:nvPr/>
        </p:nvCxnSpPr>
        <p:spPr>
          <a:xfrm flipH="1" rot="10800000">
            <a:off x="3249571" y="1958889"/>
            <a:ext cx="18000" cy="207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1" name="Google Shape;441;p29"/>
          <p:cNvCxnSpPr>
            <a:stCxn id="442" idx="0"/>
          </p:cNvCxnSpPr>
          <p:nvPr/>
        </p:nvCxnSpPr>
        <p:spPr>
          <a:xfrm flipH="1" rot="10800000">
            <a:off x="6288171" y="1975089"/>
            <a:ext cx="23400" cy="2063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3" name="Google Shape;443;p29"/>
          <p:cNvCxnSpPr>
            <a:stCxn id="444" idx="0"/>
          </p:cNvCxnSpPr>
          <p:nvPr/>
        </p:nvCxnSpPr>
        <p:spPr>
          <a:xfrm flipH="1" rot="10800000">
            <a:off x="9277621" y="1958889"/>
            <a:ext cx="14100" cy="207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4" name="Google Shape;444;p29"/>
          <p:cNvSpPr/>
          <p:nvPr/>
        </p:nvSpPr>
        <p:spPr>
          <a:xfrm>
            <a:off x="9201421" y="403849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2" name="Google Shape;442;p29"/>
          <p:cNvSpPr/>
          <p:nvPr/>
        </p:nvSpPr>
        <p:spPr>
          <a:xfrm>
            <a:off x="6211971" y="403849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0" name="Google Shape;440;p29"/>
          <p:cNvSpPr/>
          <p:nvPr/>
        </p:nvSpPr>
        <p:spPr>
          <a:xfrm>
            <a:off x="3173371" y="403849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7" name="Google Shape;437;p29"/>
          <p:cNvSpPr/>
          <p:nvPr/>
        </p:nvSpPr>
        <p:spPr>
          <a:xfrm>
            <a:off x="273075" y="1863829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5" name="Google Shape;445;p29"/>
          <p:cNvSpPr txBox="1"/>
          <p:nvPr>
            <p:ph idx="2" type="subTitle"/>
          </p:nvPr>
        </p:nvSpPr>
        <p:spPr>
          <a:xfrm>
            <a:off x="273000" y="1826425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6" name="Google Shape;446;p29"/>
          <p:cNvSpPr/>
          <p:nvPr/>
        </p:nvSpPr>
        <p:spPr>
          <a:xfrm>
            <a:off x="3280625" y="1857427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7" name="Google Shape;447;p29"/>
          <p:cNvSpPr txBox="1"/>
          <p:nvPr>
            <p:ph idx="3" type="subTitle"/>
          </p:nvPr>
        </p:nvSpPr>
        <p:spPr>
          <a:xfrm>
            <a:off x="3280550" y="1806775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48" name="Google Shape;448;p29"/>
          <p:cNvSpPr/>
          <p:nvPr/>
        </p:nvSpPr>
        <p:spPr>
          <a:xfrm>
            <a:off x="6320050" y="1851025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9" name="Google Shape;449;p29"/>
          <p:cNvSpPr txBox="1"/>
          <p:nvPr>
            <p:ph idx="4" type="subTitle"/>
          </p:nvPr>
        </p:nvSpPr>
        <p:spPr>
          <a:xfrm>
            <a:off x="6319975" y="1800025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50" name="Google Shape;450;p29"/>
          <p:cNvSpPr/>
          <p:nvPr/>
        </p:nvSpPr>
        <p:spPr>
          <a:xfrm>
            <a:off x="9277625" y="1837525"/>
            <a:ext cx="1285200" cy="248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1" name="Google Shape;451;p29"/>
          <p:cNvSpPr txBox="1"/>
          <p:nvPr>
            <p:ph idx="5" type="subTitle"/>
          </p:nvPr>
        </p:nvSpPr>
        <p:spPr>
          <a:xfrm>
            <a:off x="9277550" y="1799325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52" name="Google Shape;452;p29"/>
          <p:cNvSpPr/>
          <p:nvPr/>
        </p:nvSpPr>
        <p:spPr>
          <a:xfrm>
            <a:off x="3304650" y="217370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3" name="Google Shape;453;p29"/>
          <p:cNvSpPr txBox="1"/>
          <p:nvPr>
            <p:ph idx="6" type="body"/>
          </p:nvPr>
        </p:nvSpPr>
        <p:spPr>
          <a:xfrm>
            <a:off x="3387500" y="223585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29"/>
          <p:cNvSpPr/>
          <p:nvPr/>
        </p:nvSpPr>
        <p:spPr>
          <a:xfrm>
            <a:off x="6370325" y="217370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5" name="Google Shape;455;p29"/>
          <p:cNvSpPr txBox="1"/>
          <p:nvPr>
            <p:ph idx="7" type="body"/>
          </p:nvPr>
        </p:nvSpPr>
        <p:spPr>
          <a:xfrm>
            <a:off x="6453175" y="223585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29"/>
          <p:cNvSpPr/>
          <p:nvPr/>
        </p:nvSpPr>
        <p:spPr>
          <a:xfrm>
            <a:off x="9332175" y="219600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7" name="Google Shape;457;p29"/>
          <p:cNvSpPr txBox="1"/>
          <p:nvPr>
            <p:ph idx="8" type="body"/>
          </p:nvPr>
        </p:nvSpPr>
        <p:spPr>
          <a:xfrm>
            <a:off x="9415025" y="225815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meline 2 with Milestones and Values">
  <p:cSld name="CUSTOM_3_1_1_1_1_1_1_1_2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0"/>
          <p:cNvSpPr/>
          <p:nvPr/>
        </p:nvSpPr>
        <p:spPr>
          <a:xfrm>
            <a:off x="321125" y="219600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60" name="Google Shape;460;p30"/>
          <p:cNvCxnSpPr/>
          <p:nvPr/>
        </p:nvCxnSpPr>
        <p:spPr>
          <a:xfrm>
            <a:off x="0" y="4122700"/>
            <a:ext cx="12192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61" name="Google Shape;461;p30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" name="Google Shape;462;p30"/>
          <p:cNvSpPr txBox="1"/>
          <p:nvPr>
            <p:ph type="title"/>
          </p:nvPr>
        </p:nvSpPr>
        <p:spPr>
          <a:xfrm>
            <a:off x="1065225" y="614350"/>
            <a:ext cx="9573000" cy="511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63" name="Google Shape;4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0"/>
          <p:cNvSpPr txBox="1"/>
          <p:nvPr>
            <p:ph idx="1" type="body"/>
          </p:nvPr>
        </p:nvSpPr>
        <p:spPr>
          <a:xfrm>
            <a:off x="403975" y="225815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65" name="Google Shape;465;p30"/>
          <p:cNvCxnSpPr>
            <a:stCxn id="466" idx="0"/>
            <a:endCxn id="467" idx="1"/>
          </p:cNvCxnSpPr>
          <p:nvPr/>
        </p:nvCxnSpPr>
        <p:spPr>
          <a:xfrm rot="10800000">
            <a:off x="273071" y="1981689"/>
            <a:ext cx="0" cy="2056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8" name="Google Shape;468;p30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6" name="Google Shape;466;p30"/>
          <p:cNvSpPr/>
          <p:nvPr/>
        </p:nvSpPr>
        <p:spPr>
          <a:xfrm>
            <a:off x="196871" y="403849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69" name="Google Shape;469;p30"/>
          <p:cNvCxnSpPr>
            <a:stCxn id="470" idx="0"/>
          </p:cNvCxnSpPr>
          <p:nvPr/>
        </p:nvCxnSpPr>
        <p:spPr>
          <a:xfrm flipH="1" rot="10800000">
            <a:off x="3249571" y="1958889"/>
            <a:ext cx="18000" cy="207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1" name="Google Shape;471;p30"/>
          <p:cNvCxnSpPr>
            <a:stCxn id="472" idx="0"/>
          </p:cNvCxnSpPr>
          <p:nvPr/>
        </p:nvCxnSpPr>
        <p:spPr>
          <a:xfrm flipH="1" rot="10800000">
            <a:off x="6288171" y="1975089"/>
            <a:ext cx="23400" cy="2063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3" name="Google Shape;473;p30"/>
          <p:cNvCxnSpPr>
            <a:stCxn id="474" idx="0"/>
          </p:cNvCxnSpPr>
          <p:nvPr/>
        </p:nvCxnSpPr>
        <p:spPr>
          <a:xfrm flipH="1" rot="10800000">
            <a:off x="9277621" y="1958889"/>
            <a:ext cx="14100" cy="207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4" name="Google Shape;474;p30"/>
          <p:cNvSpPr/>
          <p:nvPr/>
        </p:nvSpPr>
        <p:spPr>
          <a:xfrm>
            <a:off x="9201421" y="403849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2" name="Google Shape;472;p30"/>
          <p:cNvSpPr/>
          <p:nvPr/>
        </p:nvSpPr>
        <p:spPr>
          <a:xfrm>
            <a:off x="6211971" y="403849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0" name="Google Shape;470;p30"/>
          <p:cNvSpPr/>
          <p:nvPr/>
        </p:nvSpPr>
        <p:spPr>
          <a:xfrm>
            <a:off x="3173371" y="403849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7" name="Google Shape;467;p30"/>
          <p:cNvSpPr/>
          <p:nvPr/>
        </p:nvSpPr>
        <p:spPr>
          <a:xfrm>
            <a:off x="273075" y="1863829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5" name="Google Shape;475;p30"/>
          <p:cNvSpPr txBox="1"/>
          <p:nvPr>
            <p:ph idx="2" type="subTitle"/>
          </p:nvPr>
        </p:nvSpPr>
        <p:spPr>
          <a:xfrm>
            <a:off x="273000" y="1826425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6" name="Google Shape;476;p30"/>
          <p:cNvSpPr/>
          <p:nvPr/>
        </p:nvSpPr>
        <p:spPr>
          <a:xfrm>
            <a:off x="3280625" y="1857427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7" name="Google Shape;477;p30"/>
          <p:cNvSpPr txBox="1"/>
          <p:nvPr>
            <p:ph idx="3" type="subTitle"/>
          </p:nvPr>
        </p:nvSpPr>
        <p:spPr>
          <a:xfrm>
            <a:off x="3280550" y="1806775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78" name="Google Shape;478;p30"/>
          <p:cNvSpPr/>
          <p:nvPr/>
        </p:nvSpPr>
        <p:spPr>
          <a:xfrm>
            <a:off x="6320050" y="1851025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9" name="Google Shape;479;p30"/>
          <p:cNvSpPr txBox="1"/>
          <p:nvPr>
            <p:ph idx="4" type="subTitle"/>
          </p:nvPr>
        </p:nvSpPr>
        <p:spPr>
          <a:xfrm>
            <a:off x="6319975" y="1800025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0" name="Google Shape;480;p30"/>
          <p:cNvSpPr/>
          <p:nvPr/>
        </p:nvSpPr>
        <p:spPr>
          <a:xfrm>
            <a:off x="9277625" y="1837525"/>
            <a:ext cx="1285200" cy="248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1" name="Google Shape;481;p30"/>
          <p:cNvSpPr txBox="1"/>
          <p:nvPr>
            <p:ph idx="5" type="subTitle"/>
          </p:nvPr>
        </p:nvSpPr>
        <p:spPr>
          <a:xfrm>
            <a:off x="9277550" y="1799325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2" name="Google Shape;482;p30"/>
          <p:cNvSpPr/>
          <p:nvPr/>
        </p:nvSpPr>
        <p:spPr>
          <a:xfrm>
            <a:off x="3304650" y="217370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3" name="Google Shape;483;p30"/>
          <p:cNvSpPr txBox="1"/>
          <p:nvPr>
            <p:ph idx="6" type="body"/>
          </p:nvPr>
        </p:nvSpPr>
        <p:spPr>
          <a:xfrm>
            <a:off x="3387500" y="223585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4" name="Google Shape;484;p30"/>
          <p:cNvSpPr/>
          <p:nvPr/>
        </p:nvSpPr>
        <p:spPr>
          <a:xfrm>
            <a:off x="6370325" y="217370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5" name="Google Shape;485;p30"/>
          <p:cNvSpPr txBox="1"/>
          <p:nvPr>
            <p:ph idx="7" type="body"/>
          </p:nvPr>
        </p:nvSpPr>
        <p:spPr>
          <a:xfrm>
            <a:off x="6453175" y="223585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6" name="Google Shape;486;p30"/>
          <p:cNvSpPr/>
          <p:nvPr/>
        </p:nvSpPr>
        <p:spPr>
          <a:xfrm>
            <a:off x="9332175" y="219600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7" name="Google Shape;487;p30"/>
          <p:cNvSpPr txBox="1"/>
          <p:nvPr>
            <p:ph idx="8" type="body"/>
          </p:nvPr>
        </p:nvSpPr>
        <p:spPr>
          <a:xfrm>
            <a:off x="9415025" y="225815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8" name="Google Shape;488;p30"/>
          <p:cNvSpPr/>
          <p:nvPr/>
        </p:nvSpPr>
        <p:spPr>
          <a:xfrm>
            <a:off x="321125" y="478735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9" name="Google Shape;489;p30"/>
          <p:cNvSpPr/>
          <p:nvPr/>
        </p:nvSpPr>
        <p:spPr>
          <a:xfrm>
            <a:off x="3304650" y="476505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0" name="Google Shape;490;p30"/>
          <p:cNvSpPr/>
          <p:nvPr/>
        </p:nvSpPr>
        <p:spPr>
          <a:xfrm>
            <a:off x="6370325" y="476505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1" name="Google Shape;491;p30"/>
          <p:cNvSpPr/>
          <p:nvPr/>
        </p:nvSpPr>
        <p:spPr>
          <a:xfrm>
            <a:off x="9332175" y="4787350"/>
            <a:ext cx="2633400" cy="1391100"/>
          </a:xfrm>
          <a:prstGeom prst="rect">
            <a:avLst/>
          </a:prstGeom>
          <a:solidFill>
            <a:srgbClr val="01021B">
              <a:alpha val="79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2" name="Google Shape;492;p30"/>
          <p:cNvSpPr/>
          <p:nvPr/>
        </p:nvSpPr>
        <p:spPr>
          <a:xfrm>
            <a:off x="1675825" y="4470904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Google Shape;493;p30"/>
          <p:cNvSpPr txBox="1"/>
          <p:nvPr>
            <p:ph idx="9" type="subTitle"/>
          </p:nvPr>
        </p:nvSpPr>
        <p:spPr>
          <a:xfrm>
            <a:off x="1675750" y="4433500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94" name="Google Shape;494;p30"/>
          <p:cNvSpPr/>
          <p:nvPr/>
        </p:nvSpPr>
        <p:spPr>
          <a:xfrm>
            <a:off x="4683375" y="4464502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5" name="Google Shape;495;p30"/>
          <p:cNvSpPr txBox="1"/>
          <p:nvPr>
            <p:ph idx="13" type="subTitle"/>
          </p:nvPr>
        </p:nvSpPr>
        <p:spPr>
          <a:xfrm>
            <a:off x="4683300" y="4413850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96" name="Google Shape;496;p30"/>
          <p:cNvSpPr/>
          <p:nvPr/>
        </p:nvSpPr>
        <p:spPr>
          <a:xfrm>
            <a:off x="7722800" y="4458100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7" name="Google Shape;497;p30"/>
          <p:cNvSpPr txBox="1"/>
          <p:nvPr>
            <p:ph idx="14" type="subTitle"/>
          </p:nvPr>
        </p:nvSpPr>
        <p:spPr>
          <a:xfrm>
            <a:off x="7722725" y="4407100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98" name="Google Shape;498;p30"/>
          <p:cNvSpPr/>
          <p:nvPr/>
        </p:nvSpPr>
        <p:spPr>
          <a:xfrm>
            <a:off x="10680375" y="4444600"/>
            <a:ext cx="1285200" cy="248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9" name="Google Shape;499;p30"/>
          <p:cNvSpPr txBox="1"/>
          <p:nvPr>
            <p:ph idx="15" type="subTitle"/>
          </p:nvPr>
        </p:nvSpPr>
        <p:spPr>
          <a:xfrm>
            <a:off x="10680300" y="4406400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00" name="Google Shape;500;p30"/>
          <p:cNvSpPr txBox="1"/>
          <p:nvPr>
            <p:ph idx="16" type="body"/>
          </p:nvPr>
        </p:nvSpPr>
        <p:spPr>
          <a:xfrm>
            <a:off x="403975" y="486065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1" name="Google Shape;501;p30"/>
          <p:cNvSpPr txBox="1"/>
          <p:nvPr>
            <p:ph idx="17" type="body"/>
          </p:nvPr>
        </p:nvSpPr>
        <p:spPr>
          <a:xfrm>
            <a:off x="3387500" y="483835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2" name="Google Shape;502;p30"/>
          <p:cNvSpPr txBox="1"/>
          <p:nvPr>
            <p:ph idx="18" type="body"/>
          </p:nvPr>
        </p:nvSpPr>
        <p:spPr>
          <a:xfrm>
            <a:off x="6453175" y="483835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3" name="Google Shape;503;p30"/>
          <p:cNvSpPr txBox="1"/>
          <p:nvPr>
            <p:ph idx="19" type="body"/>
          </p:nvPr>
        </p:nvSpPr>
        <p:spPr>
          <a:xfrm>
            <a:off x="9415025" y="4860650"/>
            <a:ext cx="2468400" cy="1222200"/>
          </a:xfrm>
          <a:prstGeom prst="rect">
            <a:avLst/>
          </a:prstGeom>
          <a:noFill/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Title Slide light">
  <p:cSld name="1_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877300" y="64008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"/>
          <p:cNvSpPr/>
          <p:nvPr/>
        </p:nvSpPr>
        <p:spPr>
          <a:xfrm flipH="1">
            <a:off x="-1142973" y="0"/>
            <a:ext cx="11610900" cy="6858000"/>
          </a:xfrm>
          <a:prstGeom prst="parallelogram">
            <a:avLst>
              <a:gd fmla="val 102300" name="adj"/>
            </a:avLst>
          </a:prstGeom>
          <a:solidFill>
            <a:schemeClr val="lt2">
              <a:alpha val="388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A bridge over a river with a clock tower in the background&#10;&#10;Description automatically generated with medium confidence" id="31" name="Google Shape;31;p4"/>
          <p:cNvPicPr preferRelativeResize="0"/>
          <p:nvPr/>
        </p:nvPicPr>
        <p:blipFill rotWithShape="1">
          <a:blip r:embed="rId2">
            <a:alphaModFix/>
          </a:blip>
          <a:srcRect b="5025" l="12310" r="26924" t="5871"/>
          <a:stretch/>
        </p:blipFill>
        <p:spPr>
          <a:xfrm>
            <a:off x="5539877" y="-13086"/>
            <a:ext cx="6643910" cy="6489001"/>
          </a:xfrm>
          <a:custGeom>
            <a:rect b="b" l="l" r="r" t="t"/>
            <a:pathLst>
              <a:path extrusionOk="0" h="6884882" w="6884881">
                <a:moveTo>
                  <a:pt x="0" y="0"/>
                </a:moveTo>
                <a:lnTo>
                  <a:pt x="6884881" y="0"/>
                </a:lnTo>
                <a:lnTo>
                  <a:pt x="6884881" y="688488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643" y="577350"/>
            <a:ext cx="3387740" cy="63769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9695121" y="1580875"/>
            <a:ext cx="1295660" cy="1298413"/>
          </a:xfrm>
          <a:custGeom>
            <a:rect b="b" l="l" r="r" t="t"/>
            <a:pathLst>
              <a:path extrusionOk="0" h="907981" w="906056">
                <a:moveTo>
                  <a:pt x="906057" y="882034"/>
                </a:moveTo>
                <a:lnTo>
                  <a:pt x="906057" y="25978"/>
                </a:lnTo>
                <a:cubicBezTo>
                  <a:pt x="906057" y="11546"/>
                  <a:pt x="894511" y="0"/>
                  <a:pt x="880079" y="0"/>
                </a:cubicBezTo>
                <a:lnTo>
                  <a:pt x="25948" y="0"/>
                </a:lnTo>
                <a:cubicBezTo>
                  <a:pt x="2857" y="0"/>
                  <a:pt x="-8689" y="27902"/>
                  <a:pt x="7668" y="44258"/>
                </a:cubicBezTo>
                <a:lnTo>
                  <a:pt x="861799" y="900314"/>
                </a:lnTo>
                <a:cubicBezTo>
                  <a:pt x="878155" y="916670"/>
                  <a:pt x="906057" y="905125"/>
                  <a:pt x="906057" y="882034"/>
                </a:cubicBezTo>
                <a:close/>
              </a:path>
            </a:pathLst>
          </a:custGeom>
          <a:gradFill>
            <a:gsLst>
              <a:gs pos="0">
                <a:srgbClr val="8E24AA"/>
              </a:gs>
              <a:gs pos="50000">
                <a:srgbClr val="BD3292"/>
              </a:gs>
              <a:gs pos="100000">
                <a:srgbClr val="EC407A"/>
              </a:gs>
            </a:gsLst>
            <a:lin ang="1350003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6239165" y="1380828"/>
            <a:ext cx="4894968" cy="4905367"/>
          </a:xfrm>
          <a:custGeom>
            <a:rect b="b" l="l" r="r" t="t"/>
            <a:pathLst>
              <a:path extrusionOk="0" h="907981" w="906056">
                <a:moveTo>
                  <a:pt x="906057" y="882034"/>
                </a:moveTo>
                <a:lnTo>
                  <a:pt x="906057" y="25978"/>
                </a:lnTo>
                <a:cubicBezTo>
                  <a:pt x="906057" y="11546"/>
                  <a:pt x="894511" y="0"/>
                  <a:pt x="880079" y="0"/>
                </a:cubicBezTo>
                <a:lnTo>
                  <a:pt x="25948" y="0"/>
                </a:lnTo>
                <a:cubicBezTo>
                  <a:pt x="2857" y="0"/>
                  <a:pt x="-8689" y="27902"/>
                  <a:pt x="7668" y="44258"/>
                </a:cubicBezTo>
                <a:lnTo>
                  <a:pt x="861799" y="900314"/>
                </a:lnTo>
                <a:cubicBezTo>
                  <a:pt x="878155" y="916670"/>
                  <a:pt x="906057" y="905125"/>
                  <a:pt x="906057" y="882034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9212069" y="5205844"/>
            <a:ext cx="1295660" cy="1298413"/>
          </a:xfrm>
          <a:custGeom>
            <a:rect b="b" l="l" r="r" t="t"/>
            <a:pathLst>
              <a:path extrusionOk="0" h="907981" w="906056">
                <a:moveTo>
                  <a:pt x="906057" y="882034"/>
                </a:moveTo>
                <a:lnTo>
                  <a:pt x="906057" y="25978"/>
                </a:lnTo>
                <a:cubicBezTo>
                  <a:pt x="906057" y="11546"/>
                  <a:pt x="894511" y="0"/>
                  <a:pt x="880079" y="0"/>
                </a:cubicBezTo>
                <a:lnTo>
                  <a:pt x="25948" y="0"/>
                </a:lnTo>
                <a:cubicBezTo>
                  <a:pt x="2857" y="0"/>
                  <a:pt x="-8689" y="27902"/>
                  <a:pt x="7668" y="44258"/>
                </a:cubicBezTo>
                <a:lnTo>
                  <a:pt x="861799" y="900314"/>
                </a:lnTo>
                <a:cubicBezTo>
                  <a:pt x="878155" y="916670"/>
                  <a:pt x="906057" y="905125"/>
                  <a:pt x="906057" y="882034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5772233" y="400922"/>
            <a:ext cx="647830" cy="649206"/>
          </a:xfrm>
          <a:custGeom>
            <a:rect b="b" l="l" r="r" t="t"/>
            <a:pathLst>
              <a:path extrusionOk="0" h="907981" w="906056">
                <a:moveTo>
                  <a:pt x="906057" y="882034"/>
                </a:moveTo>
                <a:lnTo>
                  <a:pt x="906057" y="25978"/>
                </a:lnTo>
                <a:cubicBezTo>
                  <a:pt x="906057" y="11546"/>
                  <a:pt x="894511" y="0"/>
                  <a:pt x="880079" y="0"/>
                </a:cubicBezTo>
                <a:lnTo>
                  <a:pt x="25948" y="0"/>
                </a:lnTo>
                <a:cubicBezTo>
                  <a:pt x="2857" y="0"/>
                  <a:pt x="-8689" y="27902"/>
                  <a:pt x="7668" y="44258"/>
                </a:cubicBezTo>
                <a:lnTo>
                  <a:pt x="861799" y="900314"/>
                </a:lnTo>
                <a:cubicBezTo>
                  <a:pt x="878155" y="916670"/>
                  <a:pt x="906057" y="905125"/>
                  <a:pt x="906057" y="882034"/>
                </a:cubicBezTo>
                <a:close/>
              </a:path>
            </a:pathLst>
          </a:custGeom>
          <a:gradFill>
            <a:gsLst>
              <a:gs pos="0">
                <a:srgbClr val="8E24AA"/>
              </a:gs>
              <a:gs pos="50000">
                <a:srgbClr val="BD3292"/>
              </a:gs>
              <a:gs pos="100000">
                <a:srgbClr val="EC407A"/>
              </a:gs>
            </a:gsLst>
            <a:lin ang="13500032" scaled="0"/>
          </a:gradFill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" name="Google Shape;37;p4"/>
          <p:cNvSpPr txBox="1"/>
          <p:nvPr>
            <p:ph type="ctrTitle"/>
          </p:nvPr>
        </p:nvSpPr>
        <p:spPr>
          <a:xfrm>
            <a:off x="589643" y="1800632"/>
            <a:ext cx="4896900" cy="25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rebuchet MS"/>
              <a:buNone/>
              <a:defRPr b="1" sz="4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589643" y="4497185"/>
            <a:ext cx="49149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2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2000">
                <a:solidFill>
                  <a:schemeClr val="dk2"/>
                </a:solidFill>
              </a:defRPr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3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6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6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2" type="subTitle"/>
          </p:nvPr>
        </p:nvSpPr>
        <p:spPr>
          <a:xfrm>
            <a:off x="571500" y="6009600"/>
            <a:ext cx="2886300" cy="2769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meline 2 - own text fields">
  <p:cSld name="CUSTOM_3_1_1_1_1_1_1_1_2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5" name="Google Shape;505;p31"/>
          <p:cNvCxnSpPr/>
          <p:nvPr/>
        </p:nvCxnSpPr>
        <p:spPr>
          <a:xfrm>
            <a:off x="0" y="4122700"/>
            <a:ext cx="12192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06" name="Google Shape;506;p31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7" name="Google Shape;507;p31"/>
          <p:cNvSpPr txBox="1"/>
          <p:nvPr>
            <p:ph type="title"/>
          </p:nvPr>
        </p:nvSpPr>
        <p:spPr>
          <a:xfrm>
            <a:off x="1065225" y="614350"/>
            <a:ext cx="9573000" cy="511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08" name="Google Shape;5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1"/>
          <p:cNvSpPr txBox="1"/>
          <p:nvPr>
            <p:ph idx="1" type="body"/>
          </p:nvPr>
        </p:nvSpPr>
        <p:spPr>
          <a:xfrm>
            <a:off x="403975" y="2258150"/>
            <a:ext cx="2468400" cy="1222200"/>
          </a:xfrm>
          <a:prstGeom prst="rect">
            <a:avLst/>
          </a:prstGeom>
          <a:solidFill>
            <a:srgbClr val="01021B">
              <a:alpha val="79750"/>
            </a:srgbClr>
          </a:solidFill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510" name="Google Shape;510;p31"/>
          <p:cNvCxnSpPr>
            <a:stCxn id="511" idx="0"/>
            <a:endCxn id="512" idx="1"/>
          </p:cNvCxnSpPr>
          <p:nvPr/>
        </p:nvCxnSpPr>
        <p:spPr>
          <a:xfrm rot="10800000">
            <a:off x="273071" y="1981689"/>
            <a:ext cx="0" cy="2056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3" name="Google Shape;513;p31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1" name="Google Shape;511;p31"/>
          <p:cNvSpPr/>
          <p:nvPr/>
        </p:nvSpPr>
        <p:spPr>
          <a:xfrm>
            <a:off x="196871" y="403849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14" name="Google Shape;514;p31"/>
          <p:cNvCxnSpPr>
            <a:stCxn id="515" idx="0"/>
          </p:cNvCxnSpPr>
          <p:nvPr/>
        </p:nvCxnSpPr>
        <p:spPr>
          <a:xfrm flipH="1" rot="10800000">
            <a:off x="3249571" y="1958889"/>
            <a:ext cx="18000" cy="207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6" name="Google Shape;516;p31"/>
          <p:cNvCxnSpPr>
            <a:stCxn id="517" idx="0"/>
          </p:cNvCxnSpPr>
          <p:nvPr/>
        </p:nvCxnSpPr>
        <p:spPr>
          <a:xfrm flipH="1" rot="10800000">
            <a:off x="6288171" y="1975089"/>
            <a:ext cx="23400" cy="2063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8" name="Google Shape;518;p31"/>
          <p:cNvCxnSpPr>
            <a:stCxn id="519" idx="0"/>
          </p:cNvCxnSpPr>
          <p:nvPr/>
        </p:nvCxnSpPr>
        <p:spPr>
          <a:xfrm flipH="1" rot="10800000">
            <a:off x="9277621" y="1958889"/>
            <a:ext cx="14100" cy="2079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9" name="Google Shape;519;p31"/>
          <p:cNvSpPr/>
          <p:nvPr/>
        </p:nvSpPr>
        <p:spPr>
          <a:xfrm>
            <a:off x="9201421" y="403849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7" name="Google Shape;517;p31"/>
          <p:cNvSpPr/>
          <p:nvPr/>
        </p:nvSpPr>
        <p:spPr>
          <a:xfrm>
            <a:off x="6211971" y="403849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5" name="Google Shape;515;p31"/>
          <p:cNvSpPr/>
          <p:nvPr/>
        </p:nvSpPr>
        <p:spPr>
          <a:xfrm>
            <a:off x="3173371" y="403849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2" name="Google Shape;512;p31"/>
          <p:cNvSpPr/>
          <p:nvPr/>
        </p:nvSpPr>
        <p:spPr>
          <a:xfrm>
            <a:off x="273075" y="1863829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0" name="Google Shape;520;p31"/>
          <p:cNvSpPr txBox="1"/>
          <p:nvPr>
            <p:ph idx="2" type="subTitle"/>
          </p:nvPr>
        </p:nvSpPr>
        <p:spPr>
          <a:xfrm>
            <a:off x="273000" y="1826425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21" name="Google Shape;521;p31"/>
          <p:cNvSpPr/>
          <p:nvPr/>
        </p:nvSpPr>
        <p:spPr>
          <a:xfrm>
            <a:off x="3280625" y="1857427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2" name="Google Shape;522;p31"/>
          <p:cNvSpPr txBox="1"/>
          <p:nvPr>
            <p:ph idx="3" type="subTitle"/>
          </p:nvPr>
        </p:nvSpPr>
        <p:spPr>
          <a:xfrm>
            <a:off x="3280550" y="1806775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23" name="Google Shape;523;p31"/>
          <p:cNvSpPr/>
          <p:nvPr/>
        </p:nvSpPr>
        <p:spPr>
          <a:xfrm>
            <a:off x="6320050" y="1851025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4" name="Google Shape;524;p31"/>
          <p:cNvSpPr txBox="1"/>
          <p:nvPr>
            <p:ph idx="4" type="subTitle"/>
          </p:nvPr>
        </p:nvSpPr>
        <p:spPr>
          <a:xfrm>
            <a:off x="6319975" y="1800025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25" name="Google Shape;525;p31"/>
          <p:cNvSpPr/>
          <p:nvPr/>
        </p:nvSpPr>
        <p:spPr>
          <a:xfrm>
            <a:off x="9277625" y="1837525"/>
            <a:ext cx="1285200" cy="248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6" name="Google Shape;526;p31"/>
          <p:cNvSpPr txBox="1"/>
          <p:nvPr>
            <p:ph idx="5" type="subTitle"/>
          </p:nvPr>
        </p:nvSpPr>
        <p:spPr>
          <a:xfrm>
            <a:off x="9277550" y="1799325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27" name="Google Shape;527;p31"/>
          <p:cNvSpPr txBox="1"/>
          <p:nvPr>
            <p:ph idx="6" type="body"/>
          </p:nvPr>
        </p:nvSpPr>
        <p:spPr>
          <a:xfrm>
            <a:off x="3387500" y="2235850"/>
            <a:ext cx="2468400" cy="1222200"/>
          </a:xfrm>
          <a:prstGeom prst="rect">
            <a:avLst/>
          </a:prstGeom>
          <a:solidFill>
            <a:srgbClr val="01021B">
              <a:alpha val="79750"/>
            </a:srgbClr>
          </a:solidFill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8" name="Google Shape;528;p31"/>
          <p:cNvSpPr txBox="1"/>
          <p:nvPr>
            <p:ph idx="7" type="body"/>
          </p:nvPr>
        </p:nvSpPr>
        <p:spPr>
          <a:xfrm>
            <a:off x="6453175" y="2235850"/>
            <a:ext cx="2468400" cy="1222200"/>
          </a:xfrm>
          <a:prstGeom prst="rect">
            <a:avLst/>
          </a:prstGeom>
          <a:solidFill>
            <a:srgbClr val="01021B">
              <a:alpha val="79750"/>
            </a:srgbClr>
          </a:solidFill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9" name="Google Shape;529;p31"/>
          <p:cNvSpPr txBox="1"/>
          <p:nvPr>
            <p:ph idx="8" type="body"/>
          </p:nvPr>
        </p:nvSpPr>
        <p:spPr>
          <a:xfrm>
            <a:off x="9415025" y="2258150"/>
            <a:ext cx="2468400" cy="1222200"/>
          </a:xfrm>
          <a:prstGeom prst="rect">
            <a:avLst/>
          </a:prstGeom>
          <a:solidFill>
            <a:srgbClr val="01021B">
              <a:alpha val="79750"/>
            </a:srgbClr>
          </a:solidFill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0" name="Google Shape;530;p31"/>
          <p:cNvSpPr/>
          <p:nvPr/>
        </p:nvSpPr>
        <p:spPr>
          <a:xfrm>
            <a:off x="1675825" y="4470904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1" name="Google Shape;531;p31"/>
          <p:cNvSpPr txBox="1"/>
          <p:nvPr>
            <p:ph idx="9" type="subTitle"/>
          </p:nvPr>
        </p:nvSpPr>
        <p:spPr>
          <a:xfrm>
            <a:off x="1675750" y="4433500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2" name="Google Shape;532;p31"/>
          <p:cNvSpPr/>
          <p:nvPr/>
        </p:nvSpPr>
        <p:spPr>
          <a:xfrm>
            <a:off x="4683375" y="4464502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3" name="Google Shape;533;p31"/>
          <p:cNvSpPr txBox="1"/>
          <p:nvPr>
            <p:ph idx="13" type="subTitle"/>
          </p:nvPr>
        </p:nvSpPr>
        <p:spPr>
          <a:xfrm>
            <a:off x="4683300" y="4413850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4" name="Google Shape;534;p31"/>
          <p:cNvSpPr/>
          <p:nvPr/>
        </p:nvSpPr>
        <p:spPr>
          <a:xfrm>
            <a:off x="7722800" y="4458100"/>
            <a:ext cx="1285200" cy="235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5" name="Google Shape;535;p31"/>
          <p:cNvSpPr txBox="1"/>
          <p:nvPr>
            <p:ph idx="14" type="subTitle"/>
          </p:nvPr>
        </p:nvSpPr>
        <p:spPr>
          <a:xfrm>
            <a:off x="7722725" y="4407100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6" name="Google Shape;536;p31"/>
          <p:cNvSpPr/>
          <p:nvPr/>
        </p:nvSpPr>
        <p:spPr>
          <a:xfrm>
            <a:off x="10680375" y="4444600"/>
            <a:ext cx="1285200" cy="248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7" name="Google Shape;537;p31"/>
          <p:cNvSpPr txBox="1"/>
          <p:nvPr>
            <p:ph idx="15" type="subTitle"/>
          </p:nvPr>
        </p:nvSpPr>
        <p:spPr>
          <a:xfrm>
            <a:off x="10680300" y="4406400"/>
            <a:ext cx="1285200" cy="300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38" name="Google Shape;538;p31"/>
          <p:cNvSpPr txBox="1"/>
          <p:nvPr>
            <p:ph idx="16" type="body"/>
          </p:nvPr>
        </p:nvSpPr>
        <p:spPr>
          <a:xfrm>
            <a:off x="403975" y="4860650"/>
            <a:ext cx="2468400" cy="1222200"/>
          </a:xfrm>
          <a:prstGeom prst="rect">
            <a:avLst/>
          </a:prstGeom>
          <a:solidFill>
            <a:srgbClr val="01021B">
              <a:alpha val="79750"/>
            </a:srgbClr>
          </a:solidFill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9" name="Google Shape;539;p31"/>
          <p:cNvSpPr txBox="1"/>
          <p:nvPr>
            <p:ph idx="17" type="body"/>
          </p:nvPr>
        </p:nvSpPr>
        <p:spPr>
          <a:xfrm>
            <a:off x="3387500" y="4838350"/>
            <a:ext cx="2468400" cy="1222200"/>
          </a:xfrm>
          <a:prstGeom prst="rect">
            <a:avLst/>
          </a:prstGeom>
          <a:solidFill>
            <a:srgbClr val="01021B">
              <a:alpha val="79750"/>
            </a:srgbClr>
          </a:solidFill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0" name="Google Shape;540;p31"/>
          <p:cNvSpPr txBox="1"/>
          <p:nvPr>
            <p:ph idx="18" type="body"/>
          </p:nvPr>
        </p:nvSpPr>
        <p:spPr>
          <a:xfrm>
            <a:off x="6453175" y="4838350"/>
            <a:ext cx="2468400" cy="1222200"/>
          </a:xfrm>
          <a:prstGeom prst="rect">
            <a:avLst/>
          </a:prstGeom>
          <a:solidFill>
            <a:srgbClr val="01021B">
              <a:alpha val="79750"/>
            </a:srgbClr>
          </a:solidFill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1" name="Google Shape;541;p31"/>
          <p:cNvSpPr txBox="1"/>
          <p:nvPr>
            <p:ph idx="19" type="body"/>
          </p:nvPr>
        </p:nvSpPr>
        <p:spPr>
          <a:xfrm>
            <a:off x="9415025" y="4860650"/>
            <a:ext cx="2468400" cy="1222200"/>
          </a:xfrm>
          <a:prstGeom prst="rect">
            <a:avLst/>
          </a:prstGeom>
          <a:solidFill>
            <a:srgbClr val="01021B">
              <a:alpha val="79750"/>
            </a:srgbClr>
          </a:solidFill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– 2 parts">
  <p:cSld name="CUSTOM_1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2"/>
          <p:cNvSpPr txBox="1"/>
          <p:nvPr>
            <p:ph type="title"/>
          </p:nvPr>
        </p:nvSpPr>
        <p:spPr>
          <a:xfrm>
            <a:off x="912824" y="538150"/>
            <a:ext cx="95919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32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5" name="Google Shape;545;p32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46" name="Google Shape;546;p32"/>
          <p:cNvPicPr preferRelativeResize="0"/>
          <p:nvPr/>
        </p:nvPicPr>
        <p:blipFill rotWithShape="1">
          <a:blip r:embed="rId2">
            <a:alphaModFix/>
          </a:blip>
          <a:srcRect b="0" l="61520" r="0" t="50687"/>
          <a:stretch/>
        </p:blipFill>
        <p:spPr>
          <a:xfrm rot="5400000">
            <a:off x="8834774" y="-1544075"/>
            <a:ext cx="1845825" cy="48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2"/>
          <p:cNvPicPr preferRelativeResize="0"/>
          <p:nvPr/>
        </p:nvPicPr>
        <p:blipFill rotWithShape="1">
          <a:blip r:embed="rId2">
            <a:alphaModFix/>
          </a:blip>
          <a:srcRect b="0" l="0" r="0" t="51071"/>
          <a:stretch/>
        </p:blipFill>
        <p:spPr>
          <a:xfrm rot="5400000">
            <a:off x="7340137" y="2036062"/>
            <a:ext cx="4797000" cy="48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2"/>
          <p:cNvSpPr txBox="1"/>
          <p:nvPr>
            <p:ph idx="1" type="body"/>
          </p:nvPr>
        </p:nvSpPr>
        <p:spPr>
          <a:xfrm>
            <a:off x="598725" y="2604400"/>
            <a:ext cx="5269200" cy="3682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cxnSp>
        <p:nvCxnSpPr>
          <p:cNvPr id="550" name="Google Shape;550;p32"/>
          <p:cNvCxnSpPr/>
          <p:nvPr/>
        </p:nvCxnSpPr>
        <p:spPr>
          <a:xfrm>
            <a:off x="571500" y="2343851"/>
            <a:ext cx="52692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1" name="Google Shape;551;p32"/>
          <p:cNvCxnSpPr/>
          <p:nvPr/>
        </p:nvCxnSpPr>
        <p:spPr>
          <a:xfrm>
            <a:off x="6351162" y="2343851"/>
            <a:ext cx="52692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2" name="Google Shape;552;p32"/>
          <p:cNvSpPr txBox="1"/>
          <p:nvPr>
            <p:ph idx="2" type="body"/>
          </p:nvPr>
        </p:nvSpPr>
        <p:spPr>
          <a:xfrm>
            <a:off x="6351150" y="2604400"/>
            <a:ext cx="5269200" cy="3682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553" name="Google Shape;553;p32"/>
          <p:cNvSpPr txBox="1"/>
          <p:nvPr>
            <p:ph idx="3" type="subTitle"/>
          </p:nvPr>
        </p:nvSpPr>
        <p:spPr>
          <a:xfrm>
            <a:off x="571500" y="1821322"/>
            <a:ext cx="49149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54" name="Google Shape;554;p32"/>
          <p:cNvSpPr txBox="1"/>
          <p:nvPr>
            <p:ph idx="4" type="subTitle"/>
          </p:nvPr>
        </p:nvSpPr>
        <p:spPr>
          <a:xfrm>
            <a:off x="6351150" y="1821322"/>
            <a:ext cx="49149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Title – 2 parts">
  <p:cSld name="CUSTOM_1_2">
    <p:bg>
      <p:bgPr>
        <a:solidFill>
          <a:schemeClr val="dk2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3"/>
          <p:cNvSpPr txBox="1"/>
          <p:nvPr>
            <p:ph type="title"/>
          </p:nvPr>
        </p:nvSpPr>
        <p:spPr>
          <a:xfrm>
            <a:off x="1065225" y="614350"/>
            <a:ext cx="95919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7" name="Google Shape;557;p33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8" name="Google Shape;558;p33"/>
          <p:cNvPicPr preferRelativeResize="0"/>
          <p:nvPr/>
        </p:nvPicPr>
        <p:blipFill rotWithShape="1">
          <a:blip r:embed="rId2">
            <a:alphaModFix amt="4000"/>
          </a:blip>
          <a:srcRect b="0" l="61520" r="0" t="50687"/>
          <a:stretch/>
        </p:blipFill>
        <p:spPr>
          <a:xfrm rot="5400000">
            <a:off x="8834774" y="-1544075"/>
            <a:ext cx="1845825" cy="48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3"/>
          <p:cNvPicPr preferRelativeResize="0"/>
          <p:nvPr/>
        </p:nvPicPr>
        <p:blipFill rotWithShape="1">
          <a:blip r:embed="rId2">
            <a:alphaModFix amt="4000"/>
          </a:blip>
          <a:srcRect b="0" l="0" r="0" t="51071"/>
          <a:stretch/>
        </p:blipFill>
        <p:spPr>
          <a:xfrm rot="5400000">
            <a:off x="7340137" y="2036062"/>
            <a:ext cx="4797000" cy="48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33"/>
          <p:cNvSpPr txBox="1"/>
          <p:nvPr>
            <p:ph idx="1" type="body"/>
          </p:nvPr>
        </p:nvSpPr>
        <p:spPr>
          <a:xfrm>
            <a:off x="598725" y="2604400"/>
            <a:ext cx="5269200" cy="3682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cxnSp>
        <p:nvCxnSpPr>
          <p:cNvPr id="562" name="Google Shape;562;p33"/>
          <p:cNvCxnSpPr/>
          <p:nvPr/>
        </p:nvCxnSpPr>
        <p:spPr>
          <a:xfrm>
            <a:off x="571500" y="2343851"/>
            <a:ext cx="52692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63" name="Google Shape;563;p33"/>
          <p:cNvCxnSpPr/>
          <p:nvPr/>
        </p:nvCxnSpPr>
        <p:spPr>
          <a:xfrm>
            <a:off x="6351162" y="2343851"/>
            <a:ext cx="52692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4" name="Google Shape;564;p33"/>
          <p:cNvSpPr txBox="1"/>
          <p:nvPr>
            <p:ph idx="2" type="subTitle"/>
          </p:nvPr>
        </p:nvSpPr>
        <p:spPr>
          <a:xfrm>
            <a:off x="571500" y="1821322"/>
            <a:ext cx="49149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65" name="Google Shape;565;p33"/>
          <p:cNvSpPr txBox="1"/>
          <p:nvPr>
            <p:ph idx="3" type="subTitle"/>
          </p:nvPr>
        </p:nvSpPr>
        <p:spPr>
          <a:xfrm>
            <a:off x="6351150" y="1821322"/>
            <a:ext cx="49149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66" name="Google Shape;566;p33"/>
          <p:cNvSpPr txBox="1"/>
          <p:nvPr>
            <p:ph idx="4" type="body"/>
          </p:nvPr>
        </p:nvSpPr>
        <p:spPr>
          <a:xfrm>
            <a:off x="6351150" y="2604400"/>
            <a:ext cx="5269200" cy="3682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567" name="Google Shape;567;p33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– 3 parts">
  <p:cSld name="CUSTOM_1_1">
    <p:bg>
      <p:bgPr>
        <a:solidFill>
          <a:schemeClr val="lt2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34"/>
          <p:cNvPicPr preferRelativeResize="0"/>
          <p:nvPr/>
        </p:nvPicPr>
        <p:blipFill rotWithShape="1">
          <a:blip r:embed="rId2">
            <a:alphaModFix amt="4000"/>
          </a:blip>
          <a:srcRect b="0" l="0" r="0" t="0"/>
          <a:stretch/>
        </p:blipFill>
        <p:spPr>
          <a:xfrm>
            <a:off x="6858000" y="407741"/>
            <a:ext cx="7055647" cy="613534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4"/>
          <p:cNvSpPr/>
          <p:nvPr/>
        </p:nvSpPr>
        <p:spPr>
          <a:xfrm>
            <a:off x="571500" y="1808434"/>
            <a:ext cx="3519600" cy="4204200"/>
          </a:xfrm>
          <a:prstGeom prst="roundRect">
            <a:avLst>
              <a:gd fmla="val 14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1" name="Google Shape;571;p34"/>
          <p:cNvSpPr/>
          <p:nvPr/>
        </p:nvSpPr>
        <p:spPr>
          <a:xfrm>
            <a:off x="4330700" y="1808434"/>
            <a:ext cx="3519600" cy="4204200"/>
          </a:xfrm>
          <a:prstGeom prst="roundRect">
            <a:avLst>
              <a:gd fmla="val 14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2" name="Google Shape;572;p34"/>
          <p:cNvSpPr/>
          <p:nvPr/>
        </p:nvSpPr>
        <p:spPr>
          <a:xfrm>
            <a:off x="8089900" y="1808434"/>
            <a:ext cx="3519600" cy="4204200"/>
          </a:xfrm>
          <a:prstGeom prst="roundRect">
            <a:avLst>
              <a:gd fmla="val 14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3" name="Google Shape;573;p34"/>
          <p:cNvSpPr txBox="1"/>
          <p:nvPr>
            <p:ph type="title"/>
          </p:nvPr>
        </p:nvSpPr>
        <p:spPr>
          <a:xfrm>
            <a:off x="912823" y="538150"/>
            <a:ext cx="90585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34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5" name="Google Shape;575;p34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76" name="Google Shape;57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34"/>
          <p:cNvSpPr txBox="1"/>
          <p:nvPr>
            <p:ph idx="1" type="body"/>
          </p:nvPr>
        </p:nvSpPr>
        <p:spPr>
          <a:xfrm>
            <a:off x="912825" y="2933200"/>
            <a:ext cx="2743200" cy="2871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578" name="Google Shape;578;p34"/>
          <p:cNvSpPr txBox="1"/>
          <p:nvPr>
            <p:ph idx="2" type="subTitle"/>
          </p:nvPr>
        </p:nvSpPr>
        <p:spPr>
          <a:xfrm>
            <a:off x="912825" y="2150125"/>
            <a:ext cx="27432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579" name="Google Shape;57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0" name="Google Shape;580;p34"/>
          <p:cNvCxnSpPr/>
          <p:nvPr/>
        </p:nvCxnSpPr>
        <p:spPr>
          <a:xfrm>
            <a:off x="912825" y="2801050"/>
            <a:ext cx="28005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1" name="Google Shape;581;p34"/>
          <p:cNvSpPr txBox="1"/>
          <p:nvPr>
            <p:ph idx="3" type="body"/>
          </p:nvPr>
        </p:nvSpPr>
        <p:spPr>
          <a:xfrm>
            <a:off x="4690250" y="2933200"/>
            <a:ext cx="2743200" cy="2871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582" name="Google Shape;582;p34"/>
          <p:cNvSpPr txBox="1"/>
          <p:nvPr>
            <p:ph idx="4" type="subTitle"/>
          </p:nvPr>
        </p:nvSpPr>
        <p:spPr>
          <a:xfrm>
            <a:off x="4690250" y="2150125"/>
            <a:ext cx="27432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583" name="Google Shape;583;p34"/>
          <p:cNvCxnSpPr/>
          <p:nvPr/>
        </p:nvCxnSpPr>
        <p:spPr>
          <a:xfrm>
            <a:off x="4690250" y="2801050"/>
            <a:ext cx="28005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4" name="Google Shape;584;p34"/>
          <p:cNvSpPr txBox="1"/>
          <p:nvPr>
            <p:ph idx="5" type="body"/>
          </p:nvPr>
        </p:nvSpPr>
        <p:spPr>
          <a:xfrm>
            <a:off x="8467675" y="2933200"/>
            <a:ext cx="2743200" cy="2871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585" name="Google Shape;585;p34"/>
          <p:cNvSpPr txBox="1"/>
          <p:nvPr>
            <p:ph idx="6" type="subTitle"/>
          </p:nvPr>
        </p:nvSpPr>
        <p:spPr>
          <a:xfrm>
            <a:off x="8467675" y="2150125"/>
            <a:ext cx="27432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586" name="Google Shape;586;p34"/>
          <p:cNvCxnSpPr/>
          <p:nvPr/>
        </p:nvCxnSpPr>
        <p:spPr>
          <a:xfrm>
            <a:off x="8467675" y="2801050"/>
            <a:ext cx="28005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– 3 parts">
  <p:cSld name="CUSTOM_1_1_2">
    <p:bg>
      <p:bgPr>
        <a:solidFill>
          <a:schemeClr val="dk2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35"/>
          <p:cNvPicPr preferRelativeResize="0"/>
          <p:nvPr/>
        </p:nvPicPr>
        <p:blipFill rotWithShape="1">
          <a:blip r:embed="rId2">
            <a:alphaModFix amt="4000"/>
          </a:blip>
          <a:srcRect b="0" l="0" r="0" t="0"/>
          <a:stretch/>
        </p:blipFill>
        <p:spPr>
          <a:xfrm>
            <a:off x="6858000" y="407741"/>
            <a:ext cx="7055647" cy="613534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35"/>
          <p:cNvSpPr/>
          <p:nvPr/>
        </p:nvSpPr>
        <p:spPr>
          <a:xfrm>
            <a:off x="571500" y="1808434"/>
            <a:ext cx="3519600" cy="4204200"/>
          </a:xfrm>
          <a:prstGeom prst="roundRect">
            <a:avLst>
              <a:gd fmla="val 1409" name="adj"/>
            </a:avLst>
          </a:prstGeom>
          <a:solidFill>
            <a:srgbClr val="FFFFFF">
              <a:alpha val="9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0" name="Google Shape;590;p35"/>
          <p:cNvSpPr/>
          <p:nvPr/>
        </p:nvSpPr>
        <p:spPr>
          <a:xfrm>
            <a:off x="4330700" y="1808434"/>
            <a:ext cx="3519600" cy="4204200"/>
          </a:xfrm>
          <a:prstGeom prst="roundRect">
            <a:avLst>
              <a:gd fmla="val 1409" name="adj"/>
            </a:avLst>
          </a:prstGeom>
          <a:solidFill>
            <a:srgbClr val="FFFFFF">
              <a:alpha val="9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1" name="Google Shape;591;p35"/>
          <p:cNvSpPr/>
          <p:nvPr/>
        </p:nvSpPr>
        <p:spPr>
          <a:xfrm>
            <a:off x="8089900" y="1808434"/>
            <a:ext cx="3519600" cy="4204200"/>
          </a:xfrm>
          <a:prstGeom prst="roundRect">
            <a:avLst>
              <a:gd fmla="val 1409" name="adj"/>
            </a:avLst>
          </a:prstGeom>
          <a:solidFill>
            <a:srgbClr val="FFFFFF">
              <a:alpha val="9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2" name="Google Shape;592;p35"/>
          <p:cNvSpPr txBox="1"/>
          <p:nvPr>
            <p:ph type="title"/>
          </p:nvPr>
        </p:nvSpPr>
        <p:spPr>
          <a:xfrm>
            <a:off x="1065225" y="614350"/>
            <a:ext cx="90585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3" name="Google Shape;593;p35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4" name="Google Shape;59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5"/>
          <p:cNvSpPr txBox="1"/>
          <p:nvPr>
            <p:ph idx="1" type="body"/>
          </p:nvPr>
        </p:nvSpPr>
        <p:spPr>
          <a:xfrm>
            <a:off x="912825" y="2933200"/>
            <a:ext cx="2743200" cy="2871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596" name="Google Shape;596;p35"/>
          <p:cNvSpPr txBox="1"/>
          <p:nvPr>
            <p:ph idx="2" type="subTitle"/>
          </p:nvPr>
        </p:nvSpPr>
        <p:spPr>
          <a:xfrm>
            <a:off x="912825" y="2150125"/>
            <a:ext cx="27432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597" name="Google Shape;59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35"/>
          <p:cNvCxnSpPr/>
          <p:nvPr/>
        </p:nvCxnSpPr>
        <p:spPr>
          <a:xfrm>
            <a:off x="912825" y="2801050"/>
            <a:ext cx="28005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9" name="Google Shape;599;p35"/>
          <p:cNvSpPr txBox="1"/>
          <p:nvPr>
            <p:ph idx="3" type="body"/>
          </p:nvPr>
        </p:nvSpPr>
        <p:spPr>
          <a:xfrm>
            <a:off x="4690250" y="2933200"/>
            <a:ext cx="2743200" cy="2871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600" name="Google Shape;600;p35"/>
          <p:cNvSpPr txBox="1"/>
          <p:nvPr>
            <p:ph idx="4" type="subTitle"/>
          </p:nvPr>
        </p:nvSpPr>
        <p:spPr>
          <a:xfrm>
            <a:off x="4690250" y="2150125"/>
            <a:ext cx="27432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601" name="Google Shape;601;p35"/>
          <p:cNvCxnSpPr/>
          <p:nvPr/>
        </p:nvCxnSpPr>
        <p:spPr>
          <a:xfrm>
            <a:off x="4690250" y="2801050"/>
            <a:ext cx="28005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2" name="Google Shape;602;p35"/>
          <p:cNvSpPr txBox="1"/>
          <p:nvPr>
            <p:ph idx="5" type="body"/>
          </p:nvPr>
        </p:nvSpPr>
        <p:spPr>
          <a:xfrm>
            <a:off x="8467675" y="2933200"/>
            <a:ext cx="2743200" cy="2871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603" name="Google Shape;603;p35"/>
          <p:cNvSpPr txBox="1"/>
          <p:nvPr>
            <p:ph idx="6" type="subTitle"/>
          </p:nvPr>
        </p:nvSpPr>
        <p:spPr>
          <a:xfrm>
            <a:off x="8467675" y="2150125"/>
            <a:ext cx="27432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604" name="Google Shape;604;p35"/>
          <p:cNvCxnSpPr/>
          <p:nvPr/>
        </p:nvCxnSpPr>
        <p:spPr>
          <a:xfrm>
            <a:off x="8467675" y="2801050"/>
            <a:ext cx="28005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5" name="Google Shape;605;p35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4 parts">
  <p:cSld name="CUSTOM_1_1_1">
    <p:bg>
      <p:bgPr>
        <a:solidFill>
          <a:schemeClr val="lt2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36"/>
          <p:cNvPicPr preferRelativeResize="0"/>
          <p:nvPr/>
        </p:nvPicPr>
        <p:blipFill rotWithShape="1">
          <a:blip r:embed="rId2">
            <a:alphaModFix amt="4000"/>
          </a:blip>
          <a:srcRect b="0" l="0" r="0" t="0"/>
          <a:stretch/>
        </p:blipFill>
        <p:spPr>
          <a:xfrm>
            <a:off x="6858000" y="407741"/>
            <a:ext cx="7055647" cy="613534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36"/>
          <p:cNvSpPr/>
          <p:nvPr/>
        </p:nvSpPr>
        <p:spPr>
          <a:xfrm>
            <a:off x="571500" y="1808434"/>
            <a:ext cx="2590800" cy="4204200"/>
          </a:xfrm>
          <a:prstGeom prst="roundRect">
            <a:avLst>
              <a:gd fmla="val 14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9" name="Google Shape;609;p36"/>
          <p:cNvSpPr/>
          <p:nvPr/>
        </p:nvSpPr>
        <p:spPr>
          <a:xfrm>
            <a:off x="3390900" y="1808434"/>
            <a:ext cx="2590800" cy="4204200"/>
          </a:xfrm>
          <a:prstGeom prst="roundRect">
            <a:avLst>
              <a:gd fmla="val 14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0" name="Google Shape;610;p36"/>
          <p:cNvSpPr/>
          <p:nvPr/>
        </p:nvSpPr>
        <p:spPr>
          <a:xfrm>
            <a:off x="6210300" y="1808434"/>
            <a:ext cx="2590800" cy="4204200"/>
          </a:xfrm>
          <a:prstGeom prst="roundRect">
            <a:avLst>
              <a:gd fmla="val 14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1" name="Google Shape;611;p36"/>
          <p:cNvSpPr/>
          <p:nvPr/>
        </p:nvSpPr>
        <p:spPr>
          <a:xfrm>
            <a:off x="9029700" y="1808434"/>
            <a:ext cx="2590800" cy="4204200"/>
          </a:xfrm>
          <a:prstGeom prst="roundRect">
            <a:avLst>
              <a:gd fmla="val 14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2" name="Google Shape;612;p36"/>
          <p:cNvSpPr txBox="1"/>
          <p:nvPr>
            <p:ph type="title"/>
          </p:nvPr>
        </p:nvSpPr>
        <p:spPr>
          <a:xfrm>
            <a:off x="912823" y="538150"/>
            <a:ext cx="93633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36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4" name="Google Shape;614;p36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15" name="Google Shape;615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6"/>
          <p:cNvSpPr txBox="1"/>
          <p:nvPr>
            <p:ph idx="1" type="body"/>
          </p:nvPr>
        </p:nvSpPr>
        <p:spPr>
          <a:xfrm>
            <a:off x="836775" y="2933200"/>
            <a:ext cx="2061900" cy="2871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617" name="Google Shape;617;p36"/>
          <p:cNvSpPr txBox="1"/>
          <p:nvPr>
            <p:ph idx="2" type="subTitle"/>
          </p:nvPr>
        </p:nvSpPr>
        <p:spPr>
          <a:xfrm>
            <a:off x="836775" y="2150125"/>
            <a:ext cx="20619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618" name="Google Shape;61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9" name="Google Shape;619;p36"/>
          <p:cNvCxnSpPr/>
          <p:nvPr/>
        </p:nvCxnSpPr>
        <p:spPr>
          <a:xfrm>
            <a:off x="836775" y="2801050"/>
            <a:ext cx="21051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0" name="Google Shape;620;p36"/>
          <p:cNvSpPr txBox="1"/>
          <p:nvPr>
            <p:ph idx="3" type="body"/>
          </p:nvPr>
        </p:nvSpPr>
        <p:spPr>
          <a:xfrm>
            <a:off x="3655350" y="2933200"/>
            <a:ext cx="2019600" cy="2871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621" name="Google Shape;621;p36"/>
          <p:cNvSpPr txBox="1"/>
          <p:nvPr>
            <p:ph idx="4" type="subTitle"/>
          </p:nvPr>
        </p:nvSpPr>
        <p:spPr>
          <a:xfrm>
            <a:off x="3655350" y="2150125"/>
            <a:ext cx="2019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622" name="Google Shape;622;p36"/>
          <p:cNvCxnSpPr/>
          <p:nvPr/>
        </p:nvCxnSpPr>
        <p:spPr>
          <a:xfrm>
            <a:off x="3655350" y="2801050"/>
            <a:ext cx="20619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3" name="Google Shape;623;p36"/>
          <p:cNvSpPr txBox="1"/>
          <p:nvPr>
            <p:ph idx="5" type="body"/>
          </p:nvPr>
        </p:nvSpPr>
        <p:spPr>
          <a:xfrm>
            <a:off x="6474750" y="2933200"/>
            <a:ext cx="2019600" cy="2871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624" name="Google Shape;624;p36"/>
          <p:cNvSpPr txBox="1"/>
          <p:nvPr>
            <p:ph idx="6" type="subTitle"/>
          </p:nvPr>
        </p:nvSpPr>
        <p:spPr>
          <a:xfrm>
            <a:off x="6474750" y="2150125"/>
            <a:ext cx="2019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625" name="Google Shape;625;p36"/>
          <p:cNvCxnSpPr/>
          <p:nvPr/>
        </p:nvCxnSpPr>
        <p:spPr>
          <a:xfrm>
            <a:off x="6474750" y="2801050"/>
            <a:ext cx="20619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6" name="Google Shape;626;p36"/>
          <p:cNvSpPr txBox="1"/>
          <p:nvPr>
            <p:ph idx="7" type="body"/>
          </p:nvPr>
        </p:nvSpPr>
        <p:spPr>
          <a:xfrm>
            <a:off x="9294150" y="2933200"/>
            <a:ext cx="2019600" cy="2871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627" name="Google Shape;627;p36"/>
          <p:cNvSpPr txBox="1"/>
          <p:nvPr>
            <p:ph idx="8" type="subTitle"/>
          </p:nvPr>
        </p:nvSpPr>
        <p:spPr>
          <a:xfrm>
            <a:off x="9294150" y="2150125"/>
            <a:ext cx="2019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628" name="Google Shape;628;p36"/>
          <p:cNvCxnSpPr/>
          <p:nvPr/>
        </p:nvCxnSpPr>
        <p:spPr>
          <a:xfrm>
            <a:off x="9294150" y="2801050"/>
            <a:ext cx="20619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4 parts">
  <p:cSld name="CUSTOM_1_1_1_2">
    <p:bg>
      <p:bgPr>
        <a:solidFill>
          <a:schemeClr val="dk2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37"/>
          <p:cNvPicPr preferRelativeResize="0"/>
          <p:nvPr/>
        </p:nvPicPr>
        <p:blipFill rotWithShape="1">
          <a:blip r:embed="rId2">
            <a:alphaModFix amt="4000"/>
          </a:blip>
          <a:srcRect b="0" l="0" r="0" t="0"/>
          <a:stretch/>
        </p:blipFill>
        <p:spPr>
          <a:xfrm>
            <a:off x="6858000" y="407741"/>
            <a:ext cx="7055647" cy="613534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37"/>
          <p:cNvSpPr/>
          <p:nvPr/>
        </p:nvSpPr>
        <p:spPr>
          <a:xfrm>
            <a:off x="571500" y="1808434"/>
            <a:ext cx="2590800" cy="4204200"/>
          </a:xfrm>
          <a:prstGeom prst="roundRect">
            <a:avLst>
              <a:gd fmla="val 1409" name="adj"/>
            </a:avLst>
          </a:prstGeom>
          <a:solidFill>
            <a:srgbClr val="FFFFFF">
              <a:alpha val="9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2" name="Google Shape;632;p37"/>
          <p:cNvSpPr/>
          <p:nvPr/>
        </p:nvSpPr>
        <p:spPr>
          <a:xfrm>
            <a:off x="3390900" y="1808434"/>
            <a:ext cx="2590800" cy="4204200"/>
          </a:xfrm>
          <a:prstGeom prst="roundRect">
            <a:avLst>
              <a:gd fmla="val 1409" name="adj"/>
            </a:avLst>
          </a:prstGeom>
          <a:solidFill>
            <a:srgbClr val="FFFFFF">
              <a:alpha val="9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3" name="Google Shape;633;p37"/>
          <p:cNvSpPr/>
          <p:nvPr/>
        </p:nvSpPr>
        <p:spPr>
          <a:xfrm>
            <a:off x="6210300" y="1808434"/>
            <a:ext cx="2590800" cy="4204200"/>
          </a:xfrm>
          <a:prstGeom prst="roundRect">
            <a:avLst>
              <a:gd fmla="val 1409" name="adj"/>
            </a:avLst>
          </a:prstGeom>
          <a:solidFill>
            <a:srgbClr val="FFFFFF">
              <a:alpha val="9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4" name="Google Shape;634;p37"/>
          <p:cNvSpPr/>
          <p:nvPr/>
        </p:nvSpPr>
        <p:spPr>
          <a:xfrm>
            <a:off x="9029700" y="1808434"/>
            <a:ext cx="2590800" cy="4204200"/>
          </a:xfrm>
          <a:prstGeom prst="roundRect">
            <a:avLst>
              <a:gd fmla="val 1409" name="adj"/>
            </a:avLst>
          </a:prstGeom>
          <a:solidFill>
            <a:srgbClr val="FFFFFF">
              <a:alpha val="9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5" name="Google Shape;635;p37"/>
          <p:cNvSpPr txBox="1"/>
          <p:nvPr>
            <p:ph type="title"/>
          </p:nvPr>
        </p:nvSpPr>
        <p:spPr>
          <a:xfrm>
            <a:off x="1065223" y="614350"/>
            <a:ext cx="93633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6" name="Google Shape;636;p37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7" name="Google Shape;63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37"/>
          <p:cNvSpPr txBox="1"/>
          <p:nvPr>
            <p:ph idx="1" type="body"/>
          </p:nvPr>
        </p:nvSpPr>
        <p:spPr>
          <a:xfrm>
            <a:off x="836775" y="2933200"/>
            <a:ext cx="2061900" cy="2871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639" name="Google Shape;639;p37"/>
          <p:cNvSpPr txBox="1"/>
          <p:nvPr>
            <p:ph idx="2" type="subTitle"/>
          </p:nvPr>
        </p:nvSpPr>
        <p:spPr>
          <a:xfrm>
            <a:off x="836775" y="2150125"/>
            <a:ext cx="20619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640" name="Google Shape;64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1" name="Google Shape;641;p37"/>
          <p:cNvCxnSpPr/>
          <p:nvPr/>
        </p:nvCxnSpPr>
        <p:spPr>
          <a:xfrm>
            <a:off x="836775" y="2801050"/>
            <a:ext cx="21051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2" name="Google Shape;642;p37"/>
          <p:cNvSpPr txBox="1"/>
          <p:nvPr>
            <p:ph idx="3" type="body"/>
          </p:nvPr>
        </p:nvSpPr>
        <p:spPr>
          <a:xfrm>
            <a:off x="3655350" y="2933200"/>
            <a:ext cx="2019600" cy="2871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643" name="Google Shape;643;p37"/>
          <p:cNvSpPr txBox="1"/>
          <p:nvPr>
            <p:ph idx="4" type="subTitle"/>
          </p:nvPr>
        </p:nvSpPr>
        <p:spPr>
          <a:xfrm>
            <a:off x="3655350" y="2150125"/>
            <a:ext cx="2019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644" name="Google Shape;644;p37"/>
          <p:cNvCxnSpPr/>
          <p:nvPr/>
        </p:nvCxnSpPr>
        <p:spPr>
          <a:xfrm>
            <a:off x="3655350" y="2801050"/>
            <a:ext cx="20619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5" name="Google Shape;645;p37"/>
          <p:cNvSpPr txBox="1"/>
          <p:nvPr>
            <p:ph idx="5" type="body"/>
          </p:nvPr>
        </p:nvSpPr>
        <p:spPr>
          <a:xfrm>
            <a:off x="6474750" y="2933200"/>
            <a:ext cx="2019600" cy="2871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646" name="Google Shape;646;p37"/>
          <p:cNvSpPr txBox="1"/>
          <p:nvPr>
            <p:ph idx="6" type="subTitle"/>
          </p:nvPr>
        </p:nvSpPr>
        <p:spPr>
          <a:xfrm>
            <a:off x="6474750" y="2150125"/>
            <a:ext cx="2019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647" name="Google Shape;647;p37"/>
          <p:cNvCxnSpPr/>
          <p:nvPr/>
        </p:nvCxnSpPr>
        <p:spPr>
          <a:xfrm>
            <a:off x="6474750" y="2801050"/>
            <a:ext cx="20619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8" name="Google Shape;648;p37"/>
          <p:cNvSpPr txBox="1"/>
          <p:nvPr>
            <p:ph idx="7" type="body"/>
          </p:nvPr>
        </p:nvSpPr>
        <p:spPr>
          <a:xfrm>
            <a:off x="9294150" y="2933200"/>
            <a:ext cx="2019600" cy="2871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649" name="Google Shape;649;p37"/>
          <p:cNvSpPr txBox="1"/>
          <p:nvPr>
            <p:ph idx="8" type="subTitle"/>
          </p:nvPr>
        </p:nvSpPr>
        <p:spPr>
          <a:xfrm>
            <a:off x="9294150" y="2150125"/>
            <a:ext cx="2019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650" name="Google Shape;650;p37"/>
          <p:cNvCxnSpPr/>
          <p:nvPr/>
        </p:nvCxnSpPr>
        <p:spPr>
          <a:xfrm>
            <a:off x="9294150" y="2801050"/>
            <a:ext cx="20619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1" name="Google Shape;651;p37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Four quarters ">
  <p:cSld name="CUSTOM_1_1_1_1">
    <p:bg>
      <p:bgPr>
        <a:solidFill>
          <a:schemeClr val="lt2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38"/>
          <p:cNvPicPr preferRelativeResize="0"/>
          <p:nvPr/>
        </p:nvPicPr>
        <p:blipFill rotWithShape="1">
          <a:blip r:embed="rId2">
            <a:alphaModFix amt="4000"/>
          </a:blip>
          <a:srcRect b="0" l="0" r="0" t="0"/>
          <a:stretch/>
        </p:blipFill>
        <p:spPr>
          <a:xfrm>
            <a:off x="6858000" y="407741"/>
            <a:ext cx="7055647" cy="613534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38"/>
          <p:cNvSpPr txBox="1"/>
          <p:nvPr>
            <p:ph type="title"/>
          </p:nvPr>
        </p:nvSpPr>
        <p:spPr>
          <a:xfrm>
            <a:off x="912824" y="5381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38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6" name="Google Shape;656;p38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57" name="Google Shape;65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38"/>
          <p:cNvSpPr/>
          <p:nvPr/>
        </p:nvSpPr>
        <p:spPr>
          <a:xfrm>
            <a:off x="571500" y="1559381"/>
            <a:ext cx="5410200" cy="2228400"/>
          </a:xfrm>
          <a:prstGeom prst="roundRect">
            <a:avLst>
              <a:gd fmla="val 14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0" name="Google Shape;660;p38"/>
          <p:cNvSpPr/>
          <p:nvPr/>
        </p:nvSpPr>
        <p:spPr>
          <a:xfrm>
            <a:off x="6210300" y="1559381"/>
            <a:ext cx="5410200" cy="2228400"/>
          </a:xfrm>
          <a:prstGeom prst="roundRect">
            <a:avLst>
              <a:gd fmla="val 14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1" name="Google Shape;661;p38"/>
          <p:cNvSpPr/>
          <p:nvPr/>
        </p:nvSpPr>
        <p:spPr>
          <a:xfrm>
            <a:off x="571500" y="4016285"/>
            <a:ext cx="5410200" cy="2228400"/>
          </a:xfrm>
          <a:prstGeom prst="roundRect">
            <a:avLst>
              <a:gd fmla="val 14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2" name="Google Shape;662;p38"/>
          <p:cNvSpPr/>
          <p:nvPr/>
        </p:nvSpPr>
        <p:spPr>
          <a:xfrm>
            <a:off x="6210300" y="4016285"/>
            <a:ext cx="5410200" cy="2228400"/>
          </a:xfrm>
          <a:prstGeom prst="roundRect">
            <a:avLst>
              <a:gd fmla="val 14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3" name="Google Shape;663;p38"/>
          <p:cNvSpPr txBox="1"/>
          <p:nvPr>
            <p:ph idx="1" type="body"/>
          </p:nvPr>
        </p:nvSpPr>
        <p:spPr>
          <a:xfrm>
            <a:off x="817725" y="2425000"/>
            <a:ext cx="4924500" cy="11511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664" name="Google Shape;664;p38"/>
          <p:cNvSpPr txBox="1"/>
          <p:nvPr>
            <p:ph idx="2" type="subTitle"/>
          </p:nvPr>
        </p:nvSpPr>
        <p:spPr>
          <a:xfrm>
            <a:off x="817725" y="1807225"/>
            <a:ext cx="492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665" name="Google Shape;665;p38"/>
          <p:cNvCxnSpPr/>
          <p:nvPr/>
        </p:nvCxnSpPr>
        <p:spPr>
          <a:xfrm>
            <a:off x="817725" y="2292850"/>
            <a:ext cx="49056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6" name="Google Shape;666;p38"/>
          <p:cNvSpPr txBox="1"/>
          <p:nvPr>
            <p:ph idx="3" type="body"/>
          </p:nvPr>
        </p:nvSpPr>
        <p:spPr>
          <a:xfrm>
            <a:off x="6453150" y="2425000"/>
            <a:ext cx="4924500" cy="11511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667" name="Google Shape;667;p38"/>
          <p:cNvSpPr txBox="1"/>
          <p:nvPr>
            <p:ph idx="4" type="subTitle"/>
          </p:nvPr>
        </p:nvSpPr>
        <p:spPr>
          <a:xfrm>
            <a:off x="6453150" y="1807225"/>
            <a:ext cx="492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668" name="Google Shape;668;p38"/>
          <p:cNvCxnSpPr/>
          <p:nvPr/>
        </p:nvCxnSpPr>
        <p:spPr>
          <a:xfrm>
            <a:off x="6453150" y="2292850"/>
            <a:ext cx="49056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9" name="Google Shape;669;p38"/>
          <p:cNvSpPr txBox="1"/>
          <p:nvPr>
            <p:ph idx="5" type="body"/>
          </p:nvPr>
        </p:nvSpPr>
        <p:spPr>
          <a:xfrm>
            <a:off x="817725" y="4863813"/>
            <a:ext cx="4924500" cy="11511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670" name="Google Shape;670;p38"/>
          <p:cNvSpPr txBox="1"/>
          <p:nvPr>
            <p:ph idx="6" type="subTitle"/>
          </p:nvPr>
        </p:nvSpPr>
        <p:spPr>
          <a:xfrm>
            <a:off x="817725" y="4246038"/>
            <a:ext cx="492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671" name="Google Shape;671;p38"/>
          <p:cNvCxnSpPr/>
          <p:nvPr/>
        </p:nvCxnSpPr>
        <p:spPr>
          <a:xfrm>
            <a:off x="817725" y="4731663"/>
            <a:ext cx="49056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2" name="Google Shape;672;p38"/>
          <p:cNvSpPr txBox="1"/>
          <p:nvPr>
            <p:ph idx="7" type="body"/>
          </p:nvPr>
        </p:nvSpPr>
        <p:spPr>
          <a:xfrm>
            <a:off x="6453150" y="4863813"/>
            <a:ext cx="4924500" cy="11511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673" name="Google Shape;673;p38"/>
          <p:cNvSpPr txBox="1"/>
          <p:nvPr>
            <p:ph idx="8" type="subTitle"/>
          </p:nvPr>
        </p:nvSpPr>
        <p:spPr>
          <a:xfrm>
            <a:off x="6453150" y="4246038"/>
            <a:ext cx="492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674" name="Google Shape;674;p38"/>
          <p:cNvCxnSpPr/>
          <p:nvPr/>
        </p:nvCxnSpPr>
        <p:spPr>
          <a:xfrm>
            <a:off x="6453150" y="4731663"/>
            <a:ext cx="49056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Four quarters ">
  <p:cSld name="CUSTOM_1_1_1_1_2">
    <p:bg>
      <p:bgPr>
        <a:solidFill>
          <a:schemeClr val="dk2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39"/>
          <p:cNvPicPr preferRelativeResize="0"/>
          <p:nvPr/>
        </p:nvPicPr>
        <p:blipFill rotWithShape="1">
          <a:blip r:embed="rId2">
            <a:alphaModFix amt="4000"/>
          </a:blip>
          <a:srcRect b="0" l="0" r="0" t="0"/>
          <a:stretch/>
        </p:blipFill>
        <p:spPr>
          <a:xfrm>
            <a:off x="6858000" y="407741"/>
            <a:ext cx="7055647" cy="613534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9"/>
          <p:cNvSpPr txBox="1"/>
          <p:nvPr>
            <p:ph type="title"/>
          </p:nvPr>
        </p:nvSpPr>
        <p:spPr>
          <a:xfrm>
            <a:off x="1065225" y="614350"/>
            <a:ext cx="9573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8" name="Google Shape;678;p39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9" name="Google Shape;67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39"/>
          <p:cNvSpPr/>
          <p:nvPr/>
        </p:nvSpPr>
        <p:spPr>
          <a:xfrm>
            <a:off x="571500" y="1559381"/>
            <a:ext cx="5410200" cy="2228400"/>
          </a:xfrm>
          <a:prstGeom prst="roundRect">
            <a:avLst>
              <a:gd fmla="val 1409" name="adj"/>
            </a:avLst>
          </a:prstGeom>
          <a:solidFill>
            <a:srgbClr val="FFFFFF">
              <a:alpha val="9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2" name="Google Shape;682;p39"/>
          <p:cNvSpPr/>
          <p:nvPr/>
        </p:nvSpPr>
        <p:spPr>
          <a:xfrm>
            <a:off x="6210300" y="1559381"/>
            <a:ext cx="5410200" cy="2228400"/>
          </a:xfrm>
          <a:prstGeom prst="roundRect">
            <a:avLst>
              <a:gd fmla="val 1409" name="adj"/>
            </a:avLst>
          </a:prstGeom>
          <a:solidFill>
            <a:srgbClr val="FFFFFF">
              <a:alpha val="9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3" name="Google Shape;683;p39"/>
          <p:cNvSpPr/>
          <p:nvPr/>
        </p:nvSpPr>
        <p:spPr>
          <a:xfrm>
            <a:off x="571500" y="4016285"/>
            <a:ext cx="5410200" cy="2228400"/>
          </a:xfrm>
          <a:prstGeom prst="roundRect">
            <a:avLst>
              <a:gd fmla="val 1409" name="adj"/>
            </a:avLst>
          </a:prstGeom>
          <a:solidFill>
            <a:srgbClr val="FFFFFF">
              <a:alpha val="9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4" name="Google Shape;684;p39"/>
          <p:cNvSpPr/>
          <p:nvPr/>
        </p:nvSpPr>
        <p:spPr>
          <a:xfrm>
            <a:off x="6210300" y="4016285"/>
            <a:ext cx="5410200" cy="2228400"/>
          </a:xfrm>
          <a:prstGeom prst="roundRect">
            <a:avLst>
              <a:gd fmla="val 1409" name="adj"/>
            </a:avLst>
          </a:prstGeom>
          <a:solidFill>
            <a:srgbClr val="FFFFFF">
              <a:alpha val="9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5" name="Google Shape;685;p39"/>
          <p:cNvSpPr txBox="1"/>
          <p:nvPr>
            <p:ph idx="1" type="body"/>
          </p:nvPr>
        </p:nvSpPr>
        <p:spPr>
          <a:xfrm>
            <a:off x="817725" y="2425000"/>
            <a:ext cx="4924500" cy="11511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6" name="Google Shape;686;p39"/>
          <p:cNvSpPr txBox="1"/>
          <p:nvPr>
            <p:ph idx="2" type="subTitle"/>
          </p:nvPr>
        </p:nvSpPr>
        <p:spPr>
          <a:xfrm>
            <a:off x="817725" y="1807225"/>
            <a:ext cx="492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687" name="Google Shape;687;p39"/>
          <p:cNvCxnSpPr/>
          <p:nvPr/>
        </p:nvCxnSpPr>
        <p:spPr>
          <a:xfrm>
            <a:off x="817725" y="2292850"/>
            <a:ext cx="49056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8" name="Google Shape;688;p39"/>
          <p:cNvSpPr txBox="1"/>
          <p:nvPr>
            <p:ph idx="3" type="body"/>
          </p:nvPr>
        </p:nvSpPr>
        <p:spPr>
          <a:xfrm>
            <a:off x="6453150" y="2425000"/>
            <a:ext cx="4924500" cy="11511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9" name="Google Shape;689;p39"/>
          <p:cNvSpPr txBox="1"/>
          <p:nvPr>
            <p:ph idx="4" type="subTitle"/>
          </p:nvPr>
        </p:nvSpPr>
        <p:spPr>
          <a:xfrm>
            <a:off x="6453150" y="1807225"/>
            <a:ext cx="492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690" name="Google Shape;690;p39"/>
          <p:cNvCxnSpPr/>
          <p:nvPr/>
        </p:nvCxnSpPr>
        <p:spPr>
          <a:xfrm>
            <a:off x="6453150" y="2292850"/>
            <a:ext cx="49056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1" name="Google Shape;691;p39"/>
          <p:cNvSpPr txBox="1"/>
          <p:nvPr>
            <p:ph idx="5" type="body"/>
          </p:nvPr>
        </p:nvSpPr>
        <p:spPr>
          <a:xfrm>
            <a:off x="817725" y="4863813"/>
            <a:ext cx="4924500" cy="11511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692" name="Google Shape;692;p39"/>
          <p:cNvSpPr txBox="1"/>
          <p:nvPr>
            <p:ph idx="6" type="subTitle"/>
          </p:nvPr>
        </p:nvSpPr>
        <p:spPr>
          <a:xfrm>
            <a:off x="817725" y="4246038"/>
            <a:ext cx="492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693" name="Google Shape;693;p39"/>
          <p:cNvCxnSpPr/>
          <p:nvPr/>
        </p:nvCxnSpPr>
        <p:spPr>
          <a:xfrm>
            <a:off x="817725" y="4731663"/>
            <a:ext cx="49056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4" name="Google Shape;694;p39"/>
          <p:cNvSpPr txBox="1"/>
          <p:nvPr>
            <p:ph idx="7" type="body"/>
          </p:nvPr>
        </p:nvSpPr>
        <p:spPr>
          <a:xfrm>
            <a:off x="6453150" y="4863813"/>
            <a:ext cx="4924500" cy="11511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5" name="Google Shape;695;p39"/>
          <p:cNvSpPr txBox="1"/>
          <p:nvPr>
            <p:ph idx="8" type="subTitle"/>
          </p:nvPr>
        </p:nvSpPr>
        <p:spPr>
          <a:xfrm>
            <a:off x="6453150" y="4246038"/>
            <a:ext cx="4924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9pPr>
          </a:lstStyle>
          <a:p/>
        </p:txBody>
      </p:sp>
      <p:cxnSp>
        <p:nvCxnSpPr>
          <p:cNvPr id="696" name="Google Shape;696;p39"/>
          <p:cNvCxnSpPr/>
          <p:nvPr/>
        </p:nvCxnSpPr>
        <p:spPr>
          <a:xfrm>
            <a:off x="6453150" y="4731663"/>
            <a:ext cx="49056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7" name="Google Shape;697;p39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Infographic">
  <p:cSld name="CUSTOM_1_1_1_1_1">
    <p:bg>
      <p:bgPr>
        <a:solidFill>
          <a:schemeClr val="lt1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0"/>
          <p:cNvSpPr txBox="1"/>
          <p:nvPr>
            <p:ph type="title"/>
          </p:nvPr>
        </p:nvSpPr>
        <p:spPr>
          <a:xfrm>
            <a:off x="912824" y="538150"/>
            <a:ext cx="95538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0" name="Google Shape;700;p40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1" name="Google Shape;701;p40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02" name="Google Shape;70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40"/>
          <p:cNvSpPr/>
          <p:nvPr/>
        </p:nvSpPr>
        <p:spPr>
          <a:xfrm>
            <a:off x="2573889" y="407026"/>
            <a:ext cx="6467400" cy="6467400"/>
          </a:xfrm>
          <a:prstGeom prst="ellipse">
            <a:avLst/>
          </a:prstGeom>
          <a:noFill/>
          <a:ln cap="flat" cmpd="sng" w="12700">
            <a:solidFill>
              <a:srgbClr val="D8D8D8">
                <a:alpha val="1294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5" name="Google Shape;705;p40"/>
          <p:cNvSpPr/>
          <p:nvPr/>
        </p:nvSpPr>
        <p:spPr>
          <a:xfrm>
            <a:off x="3272851" y="1105988"/>
            <a:ext cx="5069400" cy="5069400"/>
          </a:xfrm>
          <a:prstGeom prst="ellipse">
            <a:avLst/>
          </a:prstGeom>
          <a:noFill/>
          <a:ln cap="flat" cmpd="sng" w="12700">
            <a:solidFill>
              <a:srgbClr val="D8D8D8">
                <a:alpha val="3373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6" name="Google Shape;706;p40"/>
          <p:cNvSpPr/>
          <p:nvPr/>
        </p:nvSpPr>
        <p:spPr>
          <a:xfrm>
            <a:off x="4028498" y="1861635"/>
            <a:ext cx="3558000" cy="3558000"/>
          </a:xfrm>
          <a:prstGeom prst="ellipse">
            <a:avLst/>
          </a:prstGeom>
          <a:noFill/>
          <a:ln cap="flat" cmpd="sng" w="12700">
            <a:solidFill>
              <a:srgbClr val="D8D8D8">
                <a:alpha val="349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07" name="Google Shape;707;p40"/>
          <p:cNvGrpSpPr/>
          <p:nvPr/>
        </p:nvGrpSpPr>
        <p:grpSpPr>
          <a:xfrm>
            <a:off x="2471257" y="1809295"/>
            <a:ext cx="6183192" cy="4475154"/>
            <a:chOff x="-12239535" y="4859918"/>
            <a:chExt cx="22249702" cy="16103469"/>
          </a:xfrm>
        </p:grpSpPr>
        <p:sp>
          <p:nvSpPr>
            <p:cNvPr id="708" name="Google Shape;708;p40"/>
            <p:cNvSpPr/>
            <p:nvPr/>
          </p:nvSpPr>
          <p:spPr>
            <a:xfrm flipH="1" rot="7663840">
              <a:off x="9357576" y="5028600"/>
              <a:ext cx="543181" cy="543181"/>
            </a:xfrm>
            <a:prstGeom prst="triangle">
              <a:avLst>
                <a:gd fmla="val 100000" name="adj"/>
              </a:avLst>
            </a:prstGeom>
            <a:noFill/>
            <a:ln cap="flat" cmpd="sng" w="222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9" name="Google Shape;709;p40"/>
            <p:cNvSpPr/>
            <p:nvPr/>
          </p:nvSpPr>
          <p:spPr>
            <a:xfrm flipH="1" rot="10800000">
              <a:off x="-923476" y="4859918"/>
              <a:ext cx="689400" cy="689400"/>
            </a:xfrm>
            <a:prstGeom prst="triangle">
              <a:avLst>
                <a:gd fmla="val 100000" name="adj"/>
              </a:avLst>
            </a:prstGeom>
            <a:gradFill>
              <a:gsLst>
                <a:gs pos="0">
                  <a:srgbClr val="8E24AA"/>
                </a:gs>
                <a:gs pos="50000">
                  <a:srgbClr val="BD3292"/>
                </a:gs>
                <a:gs pos="100000">
                  <a:srgbClr val="EC407A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0" name="Google Shape;710;p40"/>
            <p:cNvSpPr/>
            <p:nvPr/>
          </p:nvSpPr>
          <p:spPr>
            <a:xfrm flipH="1" rot="3640736">
              <a:off x="1494892" y="20149590"/>
              <a:ext cx="689193" cy="689193"/>
            </a:xfrm>
            <a:prstGeom prst="triangle">
              <a:avLst>
                <a:gd fmla="val 100000" name="adj"/>
              </a:avLst>
            </a:prstGeom>
            <a:gradFill>
              <a:gsLst>
                <a:gs pos="0">
                  <a:srgbClr val="8E24AA"/>
                </a:gs>
                <a:gs pos="50000">
                  <a:srgbClr val="BD3292"/>
                </a:gs>
                <a:gs pos="100000">
                  <a:srgbClr val="EC407A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1" name="Google Shape;711;p40"/>
            <p:cNvSpPr/>
            <p:nvPr/>
          </p:nvSpPr>
          <p:spPr>
            <a:xfrm flipH="1" rot="-5400000">
              <a:off x="-12239535" y="13027391"/>
              <a:ext cx="689400" cy="689400"/>
            </a:xfrm>
            <a:prstGeom prst="triangle">
              <a:avLst>
                <a:gd fmla="val 100000" name="adj"/>
              </a:avLst>
            </a:prstGeom>
            <a:noFill/>
            <a:ln cap="flat" cmpd="sng" w="222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712" name="Google Shape;712;p40"/>
          <p:cNvSpPr txBox="1"/>
          <p:nvPr>
            <p:ph idx="1" type="subTitle"/>
          </p:nvPr>
        </p:nvSpPr>
        <p:spPr>
          <a:xfrm>
            <a:off x="730375" y="3063250"/>
            <a:ext cx="2649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13" name="Google Shape;713;p40"/>
          <p:cNvSpPr txBox="1"/>
          <p:nvPr>
            <p:ph idx="2" type="body"/>
          </p:nvPr>
        </p:nvSpPr>
        <p:spPr>
          <a:xfrm>
            <a:off x="730375" y="3606100"/>
            <a:ext cx="2743200" cy="1029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714" name="Google Shape;714;p40"/>
          <p:cNvSpPr txBox="1"/>
          <p:nvPr>
            <p:ph idx="3" type="subTitle"/>
          </p:nvPr>
        </p:nvSpPr>
        <p:spPr>
          <a:xfrm>
            <a:off x="8342250" y="2186950"/>
            <a:ext cx="31863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15" name="Google Shape;715;p40"/>
          <p:cNvSpPr txBox="1"/>
          <p:nvPr>
            <p:ph idx="4" type="body"/>
          </p:nvPr>
        </p:nvSpPr>
        <p:spPr>
          <a:xfrm>
            <a:off x="8342250" y="2729800"/>
            <a:ext cx="2743200" cy="1029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716" name="Google Shape;716;p40"/>
          <p:cNvSpPr txBox="1"/>
          <p:nvPr>
            <p:ph idx="5" type="subTitle"/>
          </p:nvPr>
        </p:nvSpPr>
        <p:spPr>
          <a:xfrm>
            <a:off x="8342250" y="4706800"/>
            <a:ext cx="32784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17" name="Google Shape;717;p40"/>
          <p:cNvSpPr txBox="1"/>
          <p:nvPr>
            <p:ph idx="6" type="body"/>
          </p:nvPr>
        </p:nvSpPr>
        <p:spPr>
          <a:xfrm>
            <a:off x="8342250" y="5249650"/>
            <a:ext cx="2743200" cy="1029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718" name="Google Shape;718;p40"/>
          <p:cNvSpPr txBox="1"/>
          <p:nvPr>
            <p:ph hasCustomPrompt="1" idx="7" type="title"/>
          </p:nvPr>
        </p:nvSpPr>
        <p:spPr>
          <a:xfrm>
            <a:off x="4628075" y="4003250"/>
            <a:ext cx="655800" cy="3078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9" name="Google Shape;719;p40"/>
          <p:cNvSpPr txBox="1"/>
          <p:nvPr>
            <p:ph hasCustomPrompt="1" idx="8" type="title"/>
          </p:nvPr>
        </p:nvSpPr>
        <p:spPr>
          <a:xfrm>
            <a:off x="6107900" y="2621176"/>
            <a:ext cx="655800" cy="3651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0" name="Google Shape;720;p40"/>
          <p:cNvSpPr txBox="1"/>
          <p:nvPr>
            <p:ph hasCustomPrompt="1" idx="9" type="title"/>
          </p:nvPr>
        </p:nvSpPr>
        <p:spPr>
          <a:xfrm>
            <a:off x="5726000" y="4369226"/>
            <a:ext cx="655800" cy="3078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Title Slide light 2">
  <p:cSld name="1_Title Slide_3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15828" r="15828" t="0"/>
          <a:stretch/>
        </p:blipFill>
        <p:spPr>
          <a:xfrm flipH="1">
            <a:off x="2" y="-13086"/>
            <a:ext cx="6643910" cy="6489001"/>
          </a:xfrm>
          <a:custGeom>
            <a:rect b="b" l="l" r="r" t="t"/>
            <a:pathLst>
              <a:path extrusionOk="0" h="6884882" w="6884881">
                <a:moveTo>
                  <a:pt x="0" y="0"/>
                </a:moveTo>
                <a:lnTo>
                  <a:pt x="6884881" y="0"/>
                </a:lnTo>
                <a:lnTo>
                  <a:pt x="6884881" y="688488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2" name="Google Shape;42;p5"/>
          <p:cNvSpPr/>
          <p:nvPr/>
        </p:nvSpPr>
        <p:spPr>
          <a:xfrm flipH="1">
            <a:off x="1049657" y="1380828"/>
            <a:ext cx="4894968" cy="4905367"/>
          </a:xfrm>
          <a:custGeom>
            <a:rect b="b" l="l" r="r" t="t"/>
            <a:pathLst>
              <a:path extrusionOk="0" h="907981" w="906056">
                <a:moveTo>
                  <a:pt x="906057" y="882034"/>
                </a:moveTo>
                <a:lnTo>
                  <a:pt x="906057" y="25978"/>
                </a:lnTo>
                <a:cubicBezTo>
                  <a:pt x="906057" y="11546"/>
                  <a:pt x="894511" y="0"/>
                  <a:pt x="880079" y="0"/>
                </a:cubicBezTo>
                <a:lnTo>
                  <a:pt x="25948" y="0"/>
                </a:lnTo>
                <a:cubicBezTo>
                  <a:pt x="2857" y="0"/>
                  <a:pt x="-8689" y="27902"/>
                  <a:pt x="7668" y="44258"/>
                </a:cubicBezTo>
                <a:lnTo>
                  <a:pt x="861799" y="900314"/>
                </a:lnTo>
                <a:cubicBezTo>
                  <a:pt x="878155" y="916670"/>
                  <a:pt x="906057" y="905125"/>
                  <a:pt x="906057" y="882034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" name="Google Shape;43;p5"/>
          <p:cNvSpPr/>
          <p:nvPr/>
        </p:nvSpPr>
        <p:spPr>
          <a:xfrm flipH="1">
            <a:off x="1193008" y="1580875"/>
            <a:ext cx="1295660" cy="1298413"/>
          </a:xfrm>
          <a:custGeom>
            <a:rect b="b" l="l" r="r" t="t"/>
            <a:pathLst>
              <a:path extrusionOk="0" h="907981" w="906056">
                <a:moveTo>
                  <a:pt x="906057" y="882034"/>
                </a:moveTo>
                <a:lnTo>
                  <a:pt x="906057" y="25978"/>
                </a:lnTo>
                <a:cubicBezTo>
                  <a:pt x="906057" y="11546"/>
                  <a:pt x="894511" y="0"/>
                  <a:pt x="880079" y="0"/>
                </a:cubicBezTo>
                <a:lnTo>
                  <a:pt x="25948" y="0"/>
                </a:lnTo>
                <a:cubicBezTo>
                  <a:pt x="2857" y="0"/>
                  <a:pt x="-8689" y="27902"/>
                  <a:pt x="7668" y="44258"/>
                </a:cubicBezTo>
                <a:lnTo>
                  <a:pt x="861799" y="900314"/>
                </a:lnTo>
                <a:cubicBezTo>
                  <a:pt x="878155" y="916670"/>
                  <a:pt x="906057" y="905125"/>
                  <a:pt x="906057" y="882034"/>
                </a:cubicBezTo>
                <a:close/>
              </a:path>
            </a:pathLst>
          </a:custGeom>
          <a:gradFill>
            <a:gsLst>
              <a:gs pos="0">
                <a:srgbClr val="8E24AA"/>
              </a:gs>
              <a:gs pos="50000">
                <a:srgbClr val="BD3292"/>
              </a:gs>
              <a:gs pos="100000">
                <a:srgbClr val="EC407A"/>
              </a:gs>
            </a:gsLst>
            <a:lin ang="1350003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" name="Google Shape;44;p5"/>
          <p:cNvSpPr/>
          <p:nvPr/>
        </p:nvSpPr>
        <p:spPr>
          <a:xfrm flipH="1">
            <a:off x="1676060" y="5205844"/>
            <a:ext cx="1295660" cy="1298413"/>
          </a:xfrm>
          <a:custGeom>
            <a:rect b="b" l="l" r="r" t="t"/>
            <a:pathLst>
              <a:path extrusionOk="0" h="907981" w="906056">
                <a:moveTo>
                  <a:pt x="906057" y="882034"/>
                </a:moveTo>
                <a:lnTo>
                  <a:pt x="906057" y="25978"/>
                </a:lnTo>
                <a:cubicBezTo>
                  <a:pt x="906057" y="11546"/>
                  <a:pt x="894511" y="0"/>
                  <a:pt x="880079" y="0"/>
                </a:cubicBezTo>
                <a:lnTo>
                  <a:pt x="25948" y="0"/>
                </a:lnTo>
                <a:cubicBezTo>
                  <a:pt x="2857" y="0"/>
                  <a:pt x="-8689" y="27902"/>
                  <a:pt x="7668" y="44258"/>
                </a:cubicBezTo>
                <a:lnTo>
                  <a:pt x="861799" y="900314"/>
                </a:lnTo>
                <a:cubicBezTo>
                  <a:pt x="878155" y="916670"/>
                  <a:pt x="906057" y="905125"/>
                  <a:pt x="906057" y="882034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" name="Google Shape;45;p5"/>
          <p:cNvSpPr/>
          <p:nvPr/>
        </p:nvSpPr>
        <p:spPr>
          <a:xfrm flipH="1">
            <a:off x="5763726" y="400922"/>
            <a:ext cx="647830" cy="649206"/>
          </a:xfrm>
          <a:custGeom>
            <a:rect b="b" l="l" r="r" t="t"/>
            <a:pathLst>
              <a:path extrusionOk="0" h="907981" w="906056">
                <a:moveTo>
                  <a:pt x="906057" y="882034"/>
                </a:moveTo>
                <a:lnTo>
                  <a:pt x="906057" y="25978"/>
                </a:lnTo>
                <a:cubicBezTo>
                  <a:pt x="906057" y="11546"/>
                  <a:pt x="894511" y="0"/>
                  <a:pt x="880079" y="0"/>
                </a:cubicBezTo>
                <a:lnTo>
                  <a:pt x="25948" y="0"/>
                </a:lnTo>
                <a:cubicBezTo>
                  <a:pt x="2857" y="0"/>
                  <a:pt x="-8689" y="27902"/>
                  <a:pt x="7668" y="44258"/>
                </a:cubicBezTo>
                <a:lnTo>
                  <a:pt x="861799" y="900314"/>
                </a:lnTo>
                <a:cubicBezTo>
                  <a:pt x="878155" y="916670"/>
                  <a:pt x="906057" y="905125"/>
                  <a:pt x="906057" y="882034"/>
                </a:cubicBezTo>
                <a:close/>
              </a:path>
            </a:pathLst>
          </a:custGeom>
          <a:gradFill>
            <a:gsLst>
              <a:gs pos="0">
                <a:srgbClr val="8E24AA"/>
              </a:gs>
              <a:gs pos="50000">
                <a:srgbClr val="BD3292"/>
              </a:gs>
              <a:gs pos="100000">
                <a:srgbClr val="EC407A"/>
              </a:gs>
            </a:gsLst>
            <a:lin ang="1350003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877300" y="64008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2667027" y="0"/>
            <a:ext cx="11610900" cy="6858000"/>
          </a:xfrm>
          <a:prstGeom prst="parallelogram">
            <a:avLst>
              <a:gd fmla="val 102300" name="adj"/>
            </a:avLst>
          </a:prstGeom>
          <a:solidFill>
            <a:schemeClr val="lt2">
              <a:alpha val="388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8" name="Google Shape;4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593" y="2482350"/>
            <a:ext cx="3387740" cy="63769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"/>
          <p:cNvSpPr txBox="1"/>
          <p:nvPr>
            <p:ph type="ctrTitle"/>
          </p:nvPr>
        </p:nvSpPr>
        <p:spPr>
          <a:xfrm>
            <a:off x="6705607" y="4169225"/>
            <a:ext cx="4521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00"/>
              <a:buFont typeface="Trebuchet MS"/>
              <a:buNone/>
              <a:defRPr b="1" sz="29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50" name="Google Shape;50;p5"/>
          <p:cNvSpPr txBox="1"/>
          <p:nvPr>
            <p:ph idx="1" type="subTitle"/>
          </p:nvPr>
        </p:nvSpPr>
        <p:spPr>
          <a:xfrm>
            <a:off x="6705600" y="4724377"/>
            <a:ext cx="45381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9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9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30"/>
              <a:buNone/>
              <a:defRPr sz="17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sz="15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60"/>
              <a:buNone/>
              <a:defRPr sz="15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Infographic">
  <p:cSld name="CUSTOM_1_1_1_1_1_1">
    <p:bg>
      <p:bgPr>
        <a:solidFill>
          <a:schemeClr val="dk2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1"/>
          <p:cNvSpPr txBox="1"/>
          <p:nvPr>
            <p:ph type="title"/>
          </p:nvPr>
        </p:nvSpPr>
        <p:spPr>
          <a:xfrm>
            <a:off x="1065225" y="614350"/>
            <a:ext cx="9553800" cy="52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3" name="Google Shape;723;p41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4" name="Google Shape;72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41"/>
          <p:cNvSpPr/>
          <p:nvPr/>
        </p:nvSpPr>
        <p:spPr>
          <a:xfrm>
            <a:off x="2573889" y="407026"/>
            <a:ext cx="6467400" cy="6467400"/>
          </a:xfrm>
          <a:prstGeom prst="ellipse">
            <a:avLst/>
          </a:prstGeom>
          <a:noFill/>
          <a:ln cap="flat" cmpd="sng" w="12700">
            <a:solidFill>
              <a:srgbClr val="D8D8D8">
                <a:alpha val="1294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7" name="Google Shape;727;p41"/>
          <p:cNvSpPr/>
          <p:nvPr/>
        </p:nvSpPr>
        <p:spPr>
          <a:xfrm>
            <a:off x="3272851" y="1105988"/>
            <a:ext cx="5069400" cy="5069400"/>
          </a:xfrm>
          <a:prstGeom prst="ellipse">
            <a:avLst/>
          </a:prstGeom>
          <a:noFill/>
          <a:ln cap="flat" cmpd="sng" w="12700">
            <a:solidFill>
              <a:srgbClr val="D8D8D8">
                <a:alpha val="3373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8" name="Google Shape;728;p41"/>
          <p:cNvSpPr/>
          <p:nvPr/>
        </p:nvSpPr>
        <p:spPr>
          <a:xfrm>
            <a:off x="4028498" y="1861635"/>
            <a:ext cx="3558000" cy="3558000"/>
          </a:xfrm>
          <a:prstGeom prst="ellipse">
            <a:avLst/>
          </a:prstGeom>
          <a:noFill/>
          <a:ln cap="flat" cmpd="sng" w="12700">
            <a:solidFill>
              <a:srgbClr val="D8D8D8">
                <a:alpha val="349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29" name="Google Shape;729;p41"/>
          <p:cNvGrpSpPr/>
          <p:nvPr/>
        </p:nvGrpSpPr>
        <p:grpSpPr>
          <a:xfrm>
            <a:off x="2471257" y="1809295"/>
            <a:ext cx="6183192" cy="4475154"/>
            <a:chOff x="-12239535" y="4859918"/>
            <a:chExt cx="22249702" cy="16103469"/>
          </a:xfrm>
        </p:grpSpPr>
        <p:sp>
          <p:nvSpPr>
            <p:cNvPr id="730" name="Google Shape;730;p41"/>
            <p:cNvSpPr/>
            <p:nvPr/>
          </p:nvSpPr>
          <p:spPr>
            <a:xfrm flipH="1" rot="7663840">
              <a:off x="9357576" y="5028600"/>
              <a:ext cx="543181" cy="543181"/>
            </a:xfrm>
            <a:prstGeom prst="triangle">
              <a:avLst>
                <a:gd fmla="val 100000" name="adj"/>
              </a:avLst>
            </a:prstGeom>
            <a:noFill/>
            <a:ln cap="flat" cmpd="sng" w="222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1" name="Google Shape;731;p41"/>
            <p:cNvSpPr/>
            <p:nvPr/>
          </p:nvSpPr>
          <p:spPr>
            <a:xfrm flipH="1" rot="10800000">
              <a:off x="-923476" y="4859918"/>
              <a:ext cx="689400" cy="689400"/>
            </a:xfrm>
            <a:prstGeom prst="triangle">
              <a:avLst>
                <a:gd fmla="val 100000" name="adj"/>
              </a:avLst>
            </a:prstGeom>
            <a:gradFill>
              <a:gsLst>
                <a:gs pos="0">
                  <a:srgbClr val="8E24AA"/>
                </a:gs>
                <a:gs pos="50000">
                  <a:srgbClr val="BD3292"/>
                </a:gs>
                <a:gs pos="100000">
                  <a:srgbClr val="EC407A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2" name="Google Shape;732;p41"/>
            <p:cNvSpPr/>
            <p:nvPr/>
          </p:nvSpPr>
          <p:spPr>
            <a:xfrm flipH="1" rot="3640736">
              <a:off x="1494892" y="20149590"/>
              <a:ext cx="689193" cy="689193"/>
            </a:xfrm>
            <a:prstGeom prst="triangle">
              <a:avLst>
                <a:gd fmla="val 100000" name="adj"/>
              </a:avLst>
            </a:prstGeom>
            <a:gradFill>
              <a:gsLst>
                <a:gs pos="0">
                  <a:srgbClr val="8E24AA"/>
                </a:gs>
                <a:gs pos="50000">
                  <a:srgbClr val="BD3292"/>
                </a:gs>
                <a:gs pos="100000">
                  <a:srgbClr val="EC407A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3" name="Google Shape;733;p41"/>
            <p:cNvSpPr/>
            <p:nvPr/>
          </p:nvSpPr>
          <p:spPr>
            <a:xfrm flipH="1" rot="-5400000">
              <a:off x="-12239535" y="13027391"/>
              <a:ext cx="689400" cy="689400"/>
            </a:xfrm>
            <a:prstGeom prst="triangle">
              <a:avLst>
                <a:gd fmla="val 100000" name="adj"/>
              </a:avLst>
            </a:prstGeom>
            <a:noFill/>
            <a:ln cap="flat" cmpd="sng" w="222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734" name="Google Shape;734;p41"/>
          <p:cNvSpPr txBox="1"/>
          <p:nvPr>
            <p:ph idx="1" type="subTitle"/>
          </p:nvPr>
        </p:nvSpPr>
        <p:spPr>
          <a:xfrm>
            <a:off x="730375" y="3063250"/>
            <a:ext cx="2649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35" name="Google Shape;735;p41"/>
          <p:cNvSpPr txBox="1"/>
          <p:nvPr>
            <p:ph idx="2" type="body"/>
          </p:nvPr>
        </p:nvSpPr>
        <p:spPr>
          <a:xfrm>
            <a:off x="730375" y="3606100"/>
            <a:ext cx="2743200" cy="1029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736" name="Google Shape;736;p41"/>
          <p:cNvSpPr txBox="1"/>
          <p:nvPr>
            <p:ph idx="3" type="subTitle"/>
          </p:nvPr>
        </p:nvSpPr>
        <p:spPr>
          <a:xfrm>
            <a:off x="8342250" y="2186950"/>
            <a:ext cx="31863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37" name="Google Shape;737;p41"/>
          <p:cNvSpPr txBox="1"/>
          <p:nvPr>
            <p:ph idx="4" type="body"/>
          </p:nvPr>
        </p:nvSpPr>
        <p:spPr>
          <a:xfrm>
            <a:off x="8342250" y="2729800"/>
            <a:ext cx="2743200" cy="1029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8" name="Google Shape;738;p41"/>
          <p:cNvSpPr txBox="1"/>
          <p:nvPr>
            <p:ph idx="5" type="subTitle"/>
          </p:nvPr>
        </p:nvSpPr>
        <p:spPr>
          <a:xfrm>
            <a:off x="8342250" y="4706800"/>
            <a:ext cx="32784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39" name="Google Shape;739;p41"/>
          <p:cNvSpPr txBox="1"/>
          <p:nvPr>
            <p:ph idx="6" type="body"/>
          </p:nvPr>
        </p:nvSpPr>
        <p:spPr>
          <a:xfrm>
            <a:off x="8342250" y="5249650"/>
            <a:ext cx="2743200" cy="1029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0" name="Google Shape;740;p41"/>
          <p:cNvSpPr txBox="1"/>
          <p:nvPr>
            <p:ph hasCustomPrompt="1" idx="7" type="title"/>
          </p:nvPr>
        </p:nvSpPr>
        <p:spPr>
          <a:xfrm>
            <a:off x="4628075" y="4003250"/>
            <a:ext cx="655800" cy="3078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1" name="Google Shape;741;p41"/>
          <p:cNvSpPr txBox="1"/>
          <p:nvPr>
            <p:ph hasCustomPrompt="1" idx="8" type="title"/>
          </p:nvPr>
        </p:nvSpPr>
        <p:spPr>
          <a:xfrm>
            <a:off x="6107900" y="2621176"/>
            <a:ext cx="655800" cy="3651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2" name="Google Shape;742;p41"/>
          <p:cNvSpPr txBox="1"/>
          <p:nvPr>
            <p:ph hasCustomPrompt="1" idx="9" type="title"/>
          </p:nvPr>
        </p:nvSpPr>
        <p:spPr>
          <a:xfrm>
            <a:off x="5726000" y="4369226"/>
            <a:ext cx="655800" cy="307800"/>
          </a:xfrm>
          <a:prstGeom prst="rect">
            <a:avLst/>
          </a:prstGeom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3" name="Google Shape;743;p41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Infographic content representation">
  <p:cSld name="CUSTOM_3">
    <p:bg>
      <p:bgPr>
        <a:solidFill>
          <a:schemeClr val="lt2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2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6" name="Google Shape;746;p42"/>
          <p:cNvPicPr preferRelativeResize="0"/>
          <p:nvPr/>
        </p:nvPicPr>
        <p:blipFill rotWithShape="1">
          <a:blip r:embed="rId2">
            <a:alphaModFix/>
          </a:blip>
          <a:srcRect b="0" l="60725" r="0" t="50879"/>
          <a:stretch/>
        </p:blipFill>
        <p:spPr>
          <a:xfrm rot="5400000">
            <a:off x="8798026" y="-1491013"/>
            <a:ext cx="1883925" cy="486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2"/>
          <p:cNvPicPr preferRelativeResize="0"/>
          <p:nvPr/>
        </p:nvPicPr>
        <p:blipFill rotWithShape="1">
          <a:blip r:embed="rId2">
            <a:alphaModFix/>
          </a:blip>
          <a:srcRect b="0" l="0" r="0" t="50495"/>
          <a:stretch/>
        </p:blipFill>
        <p:spPr>
          <a:xfrm rot="5400000">
            <a:off x="7341488" y="2007487"/>
            <a:ext cx="4797000" cy="490402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42"/>
          <p:cNvSpPr/>
          <p:nvPr/>
        </p:nvSpPr>
        <p:spPr>
          <a:xfrm>
            <a:off x="571500" y="1559381"/>
            <a:ext cx="5410200" cy="2228400"/>
          </a:xfrm>
          <a:prstGeom prst="roundRect">
            <a:avLst>
              <a:gd fmla="val 14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9" name="Google Shape;749;p42"/>
          <p:cNvSpPr/>
          <p:nvPr/>
        </p:nvSpPr>
        <p:spPr>
          <a:xfrm>
            <a:off x="6210300" y="1559381"/>
            <a:ext cx="5410200" cy="2228400"/>
          </a:xfrm>
          <a:prstGeom prst="roundRect">
            <a:avLst>
              <a:gd fmla="val 14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0" name="Google Shape;750;p42"/>
          <p:cNvSpPr/>
          <p:nvPr/>
        </p:nvSpPr>
        <p:spPr>
          <a:xfrm>
            <a:off x="571500" y="4016285"/>
            <a:ext cx="5410200" cy="2228400"/>
          </a:xfrm>
          <a:prstGeom prst="roundRect">
            <a:avLst>
              <a:gd fmla="val 14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1" name="Google Shape;751;p42"/>
          <p:cNvSpPr/>
          <p:nvPr/>
        </p:nvSpPr>
        <p:spPr>
          <a:xfrm>
            <a:off x="6210300" y="4016285"/>
            <a:ext cx="5410200" cy="2228400"/>
          </a:xfrm>
          <a:prstGeom prst="roundRect">
            <a:avLst>
              <a:gd fmla="val 140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2" name="Google Shape;752;p42"/>
          <p:cNvSpPr txBox="1"/>
          <p:nvPr>
            <p:ph type="title"/>
          </p:nvPr>
        </p:nvSpPr>
        <p:spPr>
          <a:xfrm>
            <a:off x="912824" y="5381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42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54" name="Google Shape;75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42"/>
          <p:cNvSpPr txBox="1"/>
          <p:nvPr>
            <p:ph idx="1" type="subTitle"/>
          </p:nvPr>
        </p:nvSpPr>
        <p:spPr>
          <a:xfrm>
            <a:off x="2520950" y="1887200"/>
            <a:ext cx="3202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56" name="Google Shape;756;p42"/>
          <p:cNvSpPr txBox="1"/>
          <p:nvPr>
            <p:ph idx="2" type="body"/>
          </p:nvPr>
        </p:nvSpPr>
        <p:spPr>
          <a:xfrm>
            <a:off x="2520950" y="2280550"/>
            <a:ext cx="3202200" cy="1179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757" name="Google Shape;757;p42"/>
          <p:cNvSpPr txBox="1"/>
          <p:nvPr>
            <p:ph idx="3" type="subTitle"/>
          </p:nvPr>
        </p:nvSpPr>
        <p:spPr>
          <a:xfrm>
            <a:off x="8138888" y="1887200"/>
            <a:ext cx="3202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58" name="Google Shape;758;p42"/>
          <p:cNvSpPr txBox="1"/>
          <p:nvPr>
            <p:ph idx="4" type="body"/>
          </p:nvPr>
        </p:nvSpPr>
        <p:spPr>
          <a:xfrm>
            <a:off x="8138901" y="2280550"/>
            <a:ext cx="3202200" cy="1179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90"/>
              <a:buChar char="►"/>
              <a:defRPr/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20"/>
              <a:buChar char="►"/>
              <a:defRPr/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35"/>
              <a:buChar char="►"/>
              <a:defRPr/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93"/>
              <a:buChar char="►"/>
              <a:defRPr/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759" name="Google Shape;759;p42"/>
          <p:cNvSpPr txBox="1"/>
          <p:nvPr>
            <p:ph idx="5" type="subTitle"/>
          </p:nvPr>
        </p:nvSpPr>
        <p:spPr>
          <a:xfrm>
            <a:off x="2520950" y="4344100"/>
            <a:ext cx="3202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60" name="Google Shape;760;p42"/>
          <p:cNvSpPr txBox="1"/>
          <p:nvPr>
            <p:ph idx="6" type="body"/>
          </p:nvPr>
        </p:nvSpPr>
        <p:spPr>
          <a:xfrm>
            <a:off x="2520950" y="4737550"/>
            <a:ext cx="3202200" cy="1179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90"/>
              <a:buChar char="►"/>
              <a:defRPr/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Char char="►"/>
              <a:defRPr/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Char char="►"/>
              <a:defRPr/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Char char="►"/>
              <a:defRPr/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761" name="Google Shape;761;p42"/>
          <p:cNvSpPr txBox="1"/>
          <p:nvPr>
            <p:ph idx="7" type="subTitle"/>
          </p:nvPr>
        </p:nvSpPr>
        <p:spPr>
          <a:xfrm>
            <a:off x="8138888" y="4344100"/>
            <a:ext cx="3202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62" name="Google Shape;762;p42"/>
          <p:cNvSpPr txBox="1"/>
          <p:nvPr>
            <p:ph idx="8" type="body"/>
          </p:nvPr>
        </p:nvSpPr>
        <p:spPr>
          <a:xfrm>
            <a:off x="8138901" y="4737550"/>
            <a:ext cx="3202200" cy="1179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90"/>
              <a:buChar char="►"/>
              <a:defRPr/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20"/>
              <a:buChar char="►"/>
              <a:defRPr/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35"/>
              <a:buChar char="►"/>
              <a:defRPr/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93"/>
              <a:buChar char="►"/>
              <a:defRPr/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Infographic content representation">
  <p:cSld name="CUSTOM_3_2">
    <p:bg>
      <p:bgPr>
        <a:solidFill>
          <a:schemeClr val="dk2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43"/>
          <p:cNvPicPr preferRelativeResize="0"/>
          <p:nvPr/>
        </p:nvPicPr>
        <p:blipFill rotWithShape="1">
          <a:blip r:embed="rId2">
            <a:alphaModFix amt="4000"/>
          </a:blip>
          <a:srcRect b="0" l="61520" r="0" t="50687"/>
          <a:stretch/>
        </p:blipFill>
        <p:spPr>
          <a:xfrm rot="5400000">
            <a:off x="8834774" y="-1544075"/>
            <a:ext cx="1845825" cy="488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3"/>
          <p:cNvPicPr preferRelativeResize="0"/>
          <p:nvPr/>
        </p:nvPicPr>
        <p:blipFill rotWithShape="1">
          <a:blip r:embed="rId2">
            <a:alphaModFix amt="4000"/>
          </a:blip>
          <a:srcRect b="0" l="0" r="0" t="51071"/>
          <a:stretch/>
        </p:blipFill>
        <p:spPr>
          <a:xfrm rot="5400000">
            <a:off x="7340137" y="2036062"/>
            <a:ext cx="4797000" cy="4846876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43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7" name="Google Shape;767;p43"/>
          <p:cNvSpPr/>
          <p:nvPr/>
        </p:nvSpPr>
        <p:spPr>
          <a:xfrm>
            <a:off x="571500" y="1559381"/>
            <a:ext cx="5410200" cy="2228400"/>
          </a:xfrm>
          <a:prstGeom prst="roundRect">
            <a:avLst>
              <a:gd fmla="val 1409" name="adj"/>
            </a:avLst>
          </a:prstGeom>
          <a:solidFill>
            <a:srgbClr val="FFFFFF">
              <a:alpha val="9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8" name="Google Shape;768;p43"/>
          <p:cNvSpPr/>
          <p:nvPr/>
        </p:nvSpPr>
        <p:spPr>
          <a:xfrm>
            <a:off x="6210300" y="1559381"/>
            <a:ext cx="5410200" cy="2228400"/>
          </a:xfrm>
          <a:prstGeom prst="roundRect">
            <a:avLst>
              <a:gd fmla="val 1409" name="adj"/>
            </a:avLst>
          </a:prstGeom>
          <a:solidFill>
            <a:srgbClr val="FFFFFF">
              <a:alpha val="9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9" name="Google Shape;769;p43"/>
          <p:cNvSpPr/>
          <p:nvPr/>
        </p:nvSpPr>
        <p:spPr>
          <a:xfrm>
            <a:off x="571500" y="4016285"/>
            <a:ext cx="5410200" cy="2228400"/>
          </a:xfrm>
          <a:prstGeom prst="roundRect">
            <a:avLst>
              <a:gd fmla="val 1409" name="adj"/>
            </a:avLst>
          </a:prstGeom>
          <a:solidFill>
            <a:srgbClr val="FFFFFF">
              <a:alpha val="9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0" name="Google Shape;770;p43"/>
          <p:cNvSpPr/>
          <p:nvPr/>
        </p:nvSpPr>
        <p:spPr>
          <a:xfrm>
            <a:off x="6210300" y="4016285"/>
            <a:ext cx="5410200" cy="2228400"/>
          </a:xfrm>
          <a:prstGeom prst="roundRect">
            <a:avLst>
              <a:gd fmla="val 1409" name="adj"/>
            </a:avLst>
          </a:prstGeom>
          <a:solidFill>
            <a:srgbClr val="FFFFFF">
              <a:alpha val="9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1" name="Google Shape;771;p43"/>
          <p:cNvSpPr txBox="1"/>
          <p:nvPr>
            <p:ph type="title"/>
          </p:nvPr>
        </p:nvSpPr>
        <p:spPr>
          <a:xfrm>
            <a:off x="1065225" y="614350"/>
            <a:ext cx="9573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72" name="Google Shape;77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43"/>
          <p:cNvSpPr txBox="1"/>
          <p:nvPr>
            <p:ph idx="1" type="subTitle"/>
          </p:nvPr>
        </p:nvSpPr>
        <p:spPr>
          <a:xfrm>
            <a:off x="2520950" y="1887200"/>
            <a:ext cx="3202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74" name="Google Shape;774;p43"/>
          <p:cNvSpPr txBox="1"/>
          <p:nvPr>
            <p:ph idx="2" type="subTitle"/>
          </p:nvPr>
        </p:nvSpPr>
        <p:spPr>
          <a:xfrm>
            <a:off x="8138888" y="1887200"/>
            <a:ext cx="3202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75" name="Google Shape;775;p43"/>
          <p:cNvSpPr txBox="1"/>
          <p:nvPr>
            <p:ph idx="3" type="subTitle"/>
          </p:nvPr>
        </p:nvSpPr>
        <p:spPr>
          <a:xfrm>
            <a:off x="2520950" y="4344100"/>
            <a:ext cx="3202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76" name="Google Shape;776;p43"/>
          <p:cNvSpPr txBox="1"/>
          <p:nvPr>
            <p:ph idx="4" type="subTitle"/>
          </p:nvPr>
        </p:nvSpPr>
        <p:spPr>
          <a:xfrm>
            <a:off x="8138888" y="4344100"/>
            <a:ext cx="3202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77" name="Google Shape;777;p43"/>
          <p:cNvSpPr txBox="1"/>
          <p:nvPr>
            <p:ph idx="5" type="body"/>
          </p:nvPr>
        </p:nvSpPr>
        <p:spPr>
          <a:xfrm>
            <a:off x="2520950" y="4909200"/>
            <a:ext cx="2743200" cy="1029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8" name="Google Shape;778;p43"/>
          <p:cNvSpPr txBox="1"/>
          <p:nvPr>
            <p:ph idx="6" type="body"/>
          </p:nvPr>
        </p:nvSpPr>
        <p:spPr>
          <a:xfrm>
            <a:off x="8138900" y="4909200"/>
            <a:ext cx="2743200" cy="1029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9" name="Google Shape;779;p43"/>
          <p:cNvSpPr txBox="1"/>
          <p:nvPr>
            <p:ph idx="7" type="body"/>
          </p:nvPr>
        </p:nvSpPr>
        <p:spPr>
          <a:xfrm>
            <a:off x="2520950" y="2277025"/>
            <a:ext cx="2743200" cy="1029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0" name="Google Shape;780;p43"/>
          <p:cNvSpPr txBox="1"/>
          <p:nvPr>
            <p:ph idx="8" type="body"/>
          </p:nvPr>
        </p:nvSpPr>
        <p:spPr>
          <a:xfrm>
            <a:off x="8138900" y="2277025"/>
            <a:ext cx="2743200" cy="1029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781" name="Google Shape;781;p43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Infographic content representation 2">
  <p:cSld name="CUSTOM_3_1">
    <p:bg>
      <p:bgPr>
        <a:solidFill>
          <a:schemeClr val="lt2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b="0" l="60725" r="0" t="50879"/>
          <a:stretch/>
        </p:blipFill>
        <p:spPr>
          <a:xfrm rot="5400000">
            <a:off x="8798026" y="-1491013"/>
            <a:ext cx="1883925" cy="486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b="0" l="0" r="0" t="50495"/>
          <a:stretch/>
        </p:blipFill>
        <p:spPr>
          <a:xfrm rot="5400000">
            <a:off x="7341488" y="2007487"/>
            <a:ext cx="4797000" cy="4904026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44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6" name="Google Shape;786;p44"/>
          <p:cNvSpPr txBox="1"/>
          <p:nvPr>
            <p:ph type="title"/>
          </p:nvPr>
        </p:nvSpPr>
        <p:spPr>
          <a:xfrm>
            <a:off x="912824" y="5381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7" name="Google Shape;787;p44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88" name="Google Shape;78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44"/>
          <p:cNvSpPr/>
          <p:nvPr/>
        </p:nvSpPr>
        <p:spPr>
          <a:xfrm>
            <a:off x="3310450" y="1973649"/>
            <a:ext cx="2813100" cy="2813100"/>
          </a:xfrm>
          <a:prstGeom prst="ellipse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0" name="Google Shape;790;p44"/>
          <p:cNvSpPr/>
          <p:nvPr/>
        </p:nvSpPr>
        <p:spPr>
          <a:xfrm>
            <a:off x="6074681" y="3093587"/>
            <a:ext cx="2813100" cy="2813100"/>
          </a:xfrm>
          <a:prstGeom prst="ellipse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1" name="Google Shape;791;p44"/>
          <p:cNvSpPr txBox="1"/>
          <p:nvPr>
            <p:ph hasCustomPrompt="1" idx="2" type="title"/>
          </p:nvPr>
        </p:nvSpPr>
        <p:spPr>
          <a:xfrm>
            <a:off x="3748925" y="2812150"/>
            <a:ext cx="1936200" cy="113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2" name="Google Shape;792;p44"/>
          <p:cNvSpPr txBox="1"/>
          <p:nvPr>
            <p:ph hasCustomPrompt="1" idx="3" type="title"/>
          </p:nvPr>
        </p:nvSpPr>
        <p:spPr>
          <a:xfrm>
            <a:off x="6513125" y="3932075"/>
            <a:ext cx="1936200" cy="113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3" name="Google Shape;793;p44"/>
          <p:cNvSpPr txBox="1"/>
          <p:nvPr>
            <p:ph idx="1" type="subTitle"/>
          </p:nvPr>
        </p:nvSpPr>
        <p:spPr>
          <a:xfrm>
            <a:off x="577975" y="2375600"/>
            <a:ext cx="23430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94" name="Google Shape;794;p44"/>
          <p:cNvSpPr txBox="1"/>
          <p:nvPr>
            <p:ph idx="4" type="body"/>
          </p:nvPr>
        </p:nvSpPr>
        <p:spPr>
          <a:xfrm>
            <a:off x="577975" y="2768950"/>
            <a:ext cx="2343000" cy="1179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795" name="Google Shape;795;p44"/>
          <p:cNvSpPr txBox="1"/>
          <p:nvPr>
            <p:ph idx="5" type="subTitle"/>
          </p:nvPr>
        </p:nvSpPr>
        <p:spPr>
          <a:xfrm>
            <a:off x="9277500" y="3333800"/>
            <a:ext cx="23430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96" name="Google Shape;796;p44"/>
          <p:cNvSpPr txBox="1"/>
          <p:nvPr>
            <p:ph idx="6" type="body"/>
          </p:nvPr>
        </p:nvSpPr>
        <p:spPr>
          <a:xfrm>
            <a:off x="9277500" y="3727150"/>
            <a:ext cx="2343000" cy="1179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90"/>
              <a:buChar char="►"/>
              <a:defRPr/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20"/>
              <a:buChar char="►"/>
              <a:defRPr/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35"/>
              <a:buChar char="►"/>
              <a:defRPr/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93"/>
              <a:buChar char="►"/>
              <a:defRPr/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Infographic content representation 2">
  <p:cSld name="CUSTOM_3_1_2">
    <p:bg>
      <p:bgPr>
        <a:solidFill>
          <a:schemeClr val="lt2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45"/>
          <p:cNvPicPr preferRelativeResize="0"/>
          <p:nvPr/>
        </p:nvPicPr>
        <p:blipFill rotWithShape="1">
          <a:blip r:embed="rId2">
            <a:alphaModFix/>
          </a:blip>
          <a:srcRect b="10753" l="2162" r="2171" t="10753"/>
          <a:stretch/>
        </p:blipFill>
        <p:spPr>
          <a:xfrm>
            <a:off x="0" y="575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45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0" name="Google Shape;80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45"/>
          <p:cNvSpPr/>
          <p:nvPr/>
        </p:nvSpPr>
        <p:spPr>
          <a:xfrm>
            <a:off x="3310450" y="1973649"/>
            <a:ext cx="2813100" cy="2813100"/>
          </a:xfrm>
          <a:prstGeom prst="ellipse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2" name="Google Shape;802;p45"/>
          <p:cNvSpPr/>
          <p:nvPr/>
        </p:nvSpPr>
        <p:spPr>
          <a:xfrm>
            <a:off x="6074681" y="3093587"/>
            <a:ext cx="2813100" cy="2813100"/>
          </a:xfrm>
          <a:prstGeom prst="ellipse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3" name="Google Shape;803;p45"/>
          <p:cNvSpPr txBox="1"/>
          <p:nvPr>
            <p:ph hasCustomPrompt="1" type="title"/>
          </p:nvPr>
        </p:nvSpPr>
        <p:spPr>
          <a:xfrm>
            <a:off x="3748925" y="2812150"/>
            <a:ext cx="1936200" cy="113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4" name="Google Shape;804;p45"/>
          <p:cNvSpPr txBox="1"/>
          <p:nvPr>
            <p:ph hasCustomPrompt="1" idx="2" type="title"/>
          </p:nvPr>
        </p:nvSpPr>
        <p:spPr>
          <a:xfrm>
            <a:off x="6513125" y="3932075"/>
            <a:ext cx="1936200" cy="113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5" name="Google Shape;805;p45"/>
          <p:cNvSpPr txBox="1"/>
          <p:nvPr>
            <p:ph idx="1" type="subTitle"/>
          </p:nvPr>
        </p:nvSpPr>
        <p:spPr>
          <a:xfrm>
            <a:off x="577975" y="2375600"/>
            <a:ext cx="23430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06" name="Google Shape;806;p45"/>
          <p:cNvSpPr txBox="1"/>
          <p:nvPr>
            <p:ph idx="3" type="subTitle"/>
          </p:nvPr>
        </p:nvSpPr>
        <p:spPr>
          <a:xfrm>
            <a:off x="9277500" y="3363500"/>
            <a:ext cx="23430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07" name="Google Shape;807;p45"/>
          <p:cNvSpPr txBox="1"/>
          <p:nvPr>
            <p:ph idx="4" type="body"/>
          </p:nvPr>
        </p:nvSpPr>
        <p:spPr>
          <a:xfrm>
            <a:off x="571500" y="2767450"/>
            <a:ext cx="2343000" cy="13605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8" name="Google Shape;808;p45"/>
          <p:cNvSpPr txBox="1"/>
          <p:nvPr>
            <p:ph idx="5" type="body"/>
          </p:nvPr>
        </p:nvSpPr>
        <p:spPr>
          <a:xfrm>
            <a:off x="9277500" y="3756850"/>
            <a:ext cx="2743200" cy="1029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809" name="Google Shape;809;p45"/>
          <p:cNvSpPr txBox="1"/>
          <p:nvPr>
            <p:ph idx="6" type="title"/>
          </p:nvPr>
        </p:nvSpPr>
        <p:spPr>
          <a:xfrm>
            <a:off x="1065224" y="6143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0" name="Google Shape;810;p45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Process">
  <p:cSld name="CUSTOM_3_1_1">
    <p:bg>
      <p:bgPr>
        <a:solidFill>
          <a:schemeClr val="lt2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6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3" name="Google Shape;813;p46"/>
          <p:cNvSpPr txBox="1"/>
          <p:nvPr>
            <p:ph type="title"/>
          </p:nvPr>
        </p:nvSpPr>
        <p:spPr>
          <a:xfrm>
            <a:off x="912824" y="5381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46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15" name="Google Shape;81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6" name="Google Shape;816;p46"/>
          <p:cNvCxnSpPr/>
          <p:nvPr/>
        </p:nvCxnSpPr>
        <p:spPr>
          <a:xfrm>
            <a:off x="1705429" y="2840150"/>
            <a:ext cx="87375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7" name="Google Shape;817;p46"/>
          <p:cNvSpPr/>
          <p:nvPr/>
        </p:nvSpPr>
        <p:spPr>
          <a:xfrm>
            <a:off x="562428" y="2014068"/>
            <a:ext cx="2356135" cy="1481244"/>
          </a:xfrm>
          <a:custGeom>
            <a:rect b="b" l="l" r="r" t="t"/>
            <a:pathLst>
              <a:path extrusionOk="0" h="671766" w="1289267">
                <a:moveTo>
                  <a:pt x="26588" y="0"/>
                </a:moveTo>
                <a:lnTo>
                  <a:pt x="1262680" y="1392"/>
                </a:lnTo>
                <a:cubicBezTo>
                  <a:pt x="1286324" y="1391"/>
                  <a:pt x="1298146" y="29903"/>
                  <a:pt x="1281456" y="46593"/>
                </a:cubicBezTo>
                <a:lnTo>
                  <a:pt x="664106" y="663943"/>
                </a:lnTo>
                <a:cubicBezTo>
                  <a:pt x="653675" y="674374"/>
                  <a:pt x="636984" y="674374"/>
                  <a:pt x="626553" y="663943"/>
                </a:cubicBezTo>
                <a:lnTo>
                  <a:pt x="7812" y="45202"/>
                </a:lnTo>
                <a:cubicBezTo>
                  <a:pt x="-8878" y="28512"/>
                  <a:pt x="2944" y="0"/>
                  <a:pt x="26588" y="0"/>
                </a:cubicBezTo>
                <a:close/>
              </a:path>
            </a:pathLst>
          </a:custGeom>
          <a:solidFill>
            <a:schemeClr val="lt1"/>
          </a:solidFill>
          <a:ln cap="flat" cmpd="sng" w="317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8" name="Google Shape;818;p46"/>
          <p:cNvSpPr/>
          <p:nvPr/>
        </p:nvSpPr>
        <p:spPr>
          <a:xfrm rot="10800000">
            <a:off x="2747016" y="2014623"/>
            <a:ext cx="2356135" cy="1481244"/>
          </a:xfrm>
          <a:custGeom>
            <a:rect b="b" l="l" r="r" t="t"/>
            <a:pathLst>
              <a:path extrusionOk="0" h="671766" w="1289267">
                <a:moveTo>
                  <a:pt x="26588" y="0"/>
                </a:moveTo>
                <a:lnTo>
                  <a:pt x="1262680" y="1392"/>
                </a:lnTo>
                <a:cubicBezTo>
                  <a:pt x="1286324" y="1391"/>
                  <a:pt x="1298146" y="29903"/>
                  <a:pt x="1281456" y="46593"/>
                </a:cubicBezTo>
                <a:lnTo>
                  <a:pt x="664106" y="663943"/>
                </a:lnTo>
                <a:cubicBezTo>
                  <a:pt x="653675" y="674374"/>
                  <a:pt x="636984" y="674374"/>
                  <a:pt x="626553" y="663943"/>
                </a:cubicBezTo>
                <a:lnTo>
                  <a:pt x="7812" y="45202"/>
                </a:lnTo>
                <a:cubicBezTo>
                  <a:pt x="-8878" y="28512"/>
                  <a:pt x="2944" y="0"/>
                  <a:pt x="26588" y="0"/>
                </a:cubicBezTo>
                <a:close/>
              </a:path>
            </a:pathLst>
          </a:custGeom>
          <a:solidFill>
            <a:schemeClr val="lt1"/>
          </a:solidFill>
          <a:ln cap="flat" cmpd="sng" w="317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9" name="Google Shape;819;p46"/>
          <p:cNvSpPr/>
          <p:nvPr/>
        </p:nvSpPr>
        <p:spPr>
          <a:xfrm>
            <a:off x="4931604" y="2014068"/>
            <a:ext cx="2356135" cy="1481244"/>
          </a:xfrm>
          <a:custGeom>
            <a:rect b="b" l="l" r="r" t="t"/>
            <a:pathLst>
              <a:path extrusionOk="0" h="671766" w="1289267">
                <a:moveTo>
                  <a:pt x="26588" y="0"/>
                </a:moveTo>
                <a:lnTo>
                  <a:pt x="1262680" y="1392"/>
                </a:lnTo>
                <a:cubicBezTo>
                  <a:pt x="1286324" y="1391"/>
                  <a:pt x="1298146" y="29903"/>
                  <a:pt x="1281456" y="46593"/>
                </a:cubicBezTo>
                <a:lnTo>
                  <a:pt x="664106" y="663943"/>
                </a:lnTo>
                <a:cubicBezTo>
                  <a:pt x="653675" y="674374"/>
                  <a:pt x="636984" y="674374"/>
                  <a:pt x="626553" y="663943"/>
                </a:cubicBezTo>
                <a:lnTo>
                  <a:pt x="7812" y="45202"/>
                </a:lnTo>
                <a:cubicBezTo>
                  <a:pt x="-8878" y="28512"/>
                  <a:pt x="2944" y="0"/>
                  <a:pt x="26588" y="0"/>
                </a:cubicBezTo>
                <a:close/>
              </a:path>
            </a:pathLst>
          </a:custGeom>
          <a:solidFill>
            <a:schemeClr val="lt1"/>
          </a:solidFill>
          <a:ln cap="flat" cmpd="sng" w="317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0" name="Google Shape;820;p46"/>
          <p:cNvSpPr/>
          <p:nvPr/>
        </p:nvSpPr>
        <p:spPr>
          <a:xfrm rot="10800000">
            <a:off x="7116192" y="2014623"/>
            <a:ext cx="2356135" cy="1481244"/>
          </a:xfrm>
          <a:custGeom>
            <a:rect b="b" l="l" r="r" t="t"/>
            <a:pathLst>
              <a:path extrusionOk="0" h="671766" w="1289267">
                <a:moveTo>
                  <a:pt x="26588" y="0"/>
                </a:moveTo>
                <a:lnTo>
                  <a:pt x="1262680" y="1392"/>
                </a:lnTo>
                <a:cubicBezTo>
                  <a:pt x="1286324" y="1391"/>
                  <a:pt x="1298146" y="29903"/>
                  <a:pt x="1281456" y="46593"/>
                </a:cubicBezTo>
                <a:lnTo>
                  <a:pt x="664106" y="663943"/>
                </a:lnTo>
                <a:cubicBezTo>
                  <a:pt x="653675" y="674374"/>
                  <a:pt x="636984" y="674374"/>
                  <a:pt x="626553" y="663943"/>
                </a:cubicBezTo>
                <a:lnTo>
                  <a:pt x="7812" y="45202"/>
                </a:lnTo>
                <a:cubicBezTo>
                  <a:pt x="-8878" y="28512"/>
                  <a:pt x="2944" y="0"/>
                  <a:pt x="26588" y="0"/>
                </a:cubicBezTo>
                <a:close/>
              </a:path>
            </a:pathLst>
          </a:custGeom>
          <a:solidFill>
            <a:schemeClr val="lt1"/>
          </a:solidFill>
          <a:ln cap="flat" cmpd="sng" w="317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1" name="Google Shape;821;p46"/>
          <p:cNvSpPr/>
          <p:nvPr/>
        </p:nvSpPr>
        <p:spPr>
          <a:xfrm>
            <a:off x="9300780" y="2014068"/>
            <a:ext cx="2356135" cy="1481244"/>
          </a:xfrm>
          <a:custGeom>
            <a:rect b="b" l="l" r="r" t="t"/>
            <a:pathLst>
              <a:path extrusionOk="0" h="671766" w="1289267">
                <a:moveTo>
                  <a:pt x="26588" y="0"/>
                </a:moveTo>
                <a:lnTo>
                  <a:pt x="1262680" y="1392"/>
                </a:lnTo>
                <a:cubicBezTo>
                  <a:pt x="1286324" y="1391"/>
                  <a:pt x="1298146" y="29903"/>
                  <a:pt x="1281456" y="46593"/>
                </a:cubicBezTo>
                <a:lnTo>
                  <a:pt x="664106" y="663943"/>
                </a:lnTo>
                <a:cubicBezTo>
                  <a:pt x="653675" y="674374"/>
                  <a:pt x="636984" y="674374"/>
                  <a:pt x="626553" y="663943"/>
                </a:cubicBezTo>
                <a:lnTo>
                  <a:pt x="7812" y="45202"/>
                </a:lnTo>
                <a:cubicBezTo>
                  <a:pt x="-8878" y="28512"/>
                  <a:pt x="2944" y="0"/>
                  <a:pt x="26588" y="0"/>
                </a:cubicBezTo>
                <a:close/>
              </a:path>
            </a:pathLst>
          </a:custGeom>
          <a:solidFill>
            <a:schemeClr val="lt1"/>
          </a:solidFill>
          <a:ln cap="flat" cmpd="sng" w="317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2" name="Google Shape;822;p46"/>
          <p:cNvSpPr/>
          <p:nvPr/>
        </p:nvSpPr>
        <p:spPr>
          <a:xfrm>
            <a:off x="2695152" y="2773136"/>
            <a:ext cx="125100" cy="1251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3" name="Google Shape;823;p46"/>
          <p:cNvSpPr/>
          <p:nvPr/>
        </p:nvSpPr>
        <p:spPr>
          <a:xfrm>
            <a:off x="5008880" y="2773136"/>
            <a:ext cx="125100" cy="1251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4" name="Google Shape;824;p46"/>
          <p:cNvSpPr/>
          <p:nvPr/>
        </p:nvSpPr>
        <p:spPr>
          <a:xfrm>
            <a:off x="6967726" y="2773136"/>
            <a:ext cx="125100" cy="1251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5" name="Google Shape;825;p46"/>
          <p:cNvSpPr/>
          <p:nvPr/>
        </p:nvSpPr>
        <p:spPr>
          <a:xfrm>
            <a:off x="9371748" y="2773136"/>
            <a:ext cx="125100" cy="1251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6" name="Google Shape;826;p46"/>
          <p:cNvSpPr txBox="1"/>
          <p:nvPr>
            <p:ph idx="1" type="subTitle"/>
          </p:nvPr>
        </p:nvSpPr>
        <p:spPr>
          <a:xfrm>
            <a:off x="577975" y="4351900"/>
            <a:ext cx="18495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27" name="Google Shape;827;p46"/>
          <p:cNvSpPr txBox="1"/>
          <p:nvPr>
            <p:ph idx="2" type="subTitle"/>
          </p:nvPr>
        </p:nvSpPr>
        <p:spPr>
          <a:xfrm>
            <a:off x="2978275" y="4351900"/>
            <a:ext cx="18495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28" name="Google Shape;828;p46"/>
          <p:cNvSpPr txBox="1"/>
          <p:nvPr>
            <p:ph idx="3" type="subTitle"/>
          </p:nvPr>
        </p:nvSpPr>
        <p:spPr>
          <a:xfrm>
            <a:off x="5149425" y="4351900"/>
            <a:ext cx="18495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29" name="Google Shape;829;p46"/>
          <p:cNvSpPr txBox="1"/>
          <p:nvPr>
            <p:ph idx="4" type="subTitle"/>
          </p:nvPr>
        </p:nvSpPr>
        <p:spPr>
          <a:xfrm>
            <a:off x="7369513" y="4351900"/>
            <a:ext cx="18495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30" name="Google Shape;830;p46"/>
          <p:cNvSpPr txBox="1"/>
          <p:nvPr>
            <p:ph idx="5" type="subTitle"/>
          </p:nvPr>
        </p:nvSpPr>
        <p:spPr>
          <a:xfrm>
            <a:off x="9771000" y="4351900"/>
            <a:ext cx="18495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31" name="Google Shape;831;p46"/>
          <p:cNvSpPr txBox="1"/>
          <p:nvPr>
            <p:ph idx="6" type="body"/>
          </p:nvPr>
        </p:nvSpPr>
        <p:spPr>
          <a:xfrm>
            <a:off x="577975" y="4945025"/>
            <a:ext cx="1812600" cy="11511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832" name="Google Shape;832;p46"/>
          <p:cNvSpPr txBox="1"/>
          <p:nvPr>
            <p:ph idx="7" type="body"/>
          </p:nvPr>
        </p:nvSpPr>
        <p:spPr>
          <a:xfrm>
            <a:off x="2978275" y="4945025"/>
            <a:ext cx="1812600" cy="11511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833" name="Google Shape;833;p46"/>
          <p:cNvSpPr txBox="1"/>
          <p:nvPr>
            <p:ph idx="8" type="body"/>
          </p:nvPr>
        </p:nvSpPr>
        <p:spPr>
          <a:xfrm>
            <a:off x="5149425" y="4945025"/>
            <a:ext cx="1812600" cy="11511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834" name="Google Shape;834;p46"/>
          <p:cNvSpPr txBox="1"/>
          <p:nvPr>
            <p:ph idx="9" type="body"/>
          </p:nvPr>
        </p:nvSpPr>
        <p:spPr>
          <a:xfrm>
            <a:off x="7369513" y="4945025"/>
            <a:ext cx="1812600" cy="11511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835" name="Google Shape;835;p46"/>
          <p:cNvSpPr txBox="1"/>
          <p:nvPr>
            <p:ph idx="13" type="body"/>
          </p:nvPr>
        </p:nvSpPr>
        <p:spPr>
          <a:xfrm>
            <a:off x="9771000" y="4945025"/>
            <a:ext cx="1812600" cy="11511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rocess">
  <p:cSld name="CUSTOM_3_1_1_2">
    <p:bg>
      <p:bgPr>
        <a:solidFill>
          <a:schemeClr val="dk2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7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8" name="Google Shape;838;p47"/>
          <p:cNvSpPr txBox="1"/>
          <p:nvPr>
            <p:ph type="title"/>
          </p:nvPr>
        </p:nvSpPr>
        <p:spPr>
          <a:xfrm>
            <a:off x="1065225" y="614350"/>
            <a:ext cx="9573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839" name="Google Shape;839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0" name="Google Shape;840;p47"/>
          <p:cNvCxnSpPr/>
          <p:nvPr/>
        </p:nvCxnSpPr>
        <p:spPr>
          <a:xfrm>
            <a:off x="1705429" y="2840150"/>
            <a:ext cx="873750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1" name="Google Shape;841;p47"/>
          <p:cNvSpPr/>
          <p:nvPr/>
        </p:nvSpPr>
        <p:spPr>
          <a:xfrm>
            <a:off x="562428" y="2014068"/>
            <a:ext cx="2356135" cy="1481244"/>
          </a:xfrm>
          <a:custGeom>
            <a:rect b="b" l="l" r="r" t="t"/>
            <a:pathLst>
              <a:path extrusionOk="0" h="671766" w="1289267">
                <a:moveTo>
                  <a:pt x="26588" y="0"/>
                </a:moveTo>
                <a:lnTo>
                  <a:pt x="1262680" y="1392"/>
                </a:lnTo>
                <a:cubicBezTo>
                  <a:pt x="1286324" y="1391"/>
                  <a:pt x="1298146" y="29903"/>
                  <a:pt x="1281456" y="46593"/>
                </a:cubicBezTo>
                <a:lnTo>
                  <a:pt x="664106" y="663943"/>
                </a:lnTo>
                <a:cubicBezTo>
                  <a:pt x="653675" y="674374"/>
                  <a:pt x="636984" y="674374"/>
                  <a:pt x="626553" y="663943"/>
                </a:cubicBezTo>
                <a:lnTo>
                  <a:pt x="7812" y="45202"/>
                </a:lnTo>
                <a:cubicBezTo>
                  <a:pt x="-8878" y="28512"/>
                  <a:pt x="2944" y="0"/>
                  <a:pt x="26588" y="0"/>
                </a:cubicBezTo>
                <a:close/>
              </a:path>
            </a:pathLst>
          </a:custGeom>
          <a:solidFill>
            <a:schemeClr val="dk2"/>
          </a:solidFill>
          <a:ln cap="flat" cmpd="sng" w="317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2" name="Google Shape;842;p47"/>
          <p:cNvSpPr/>
          <p:nvPr/>
        </p:nvSpPr>
        <p:spPr>
          <a:xfrm rot="10800000">
            <a:off x="2747016" y="2014623"/>
            <a:ext cx="2356135" cy="1481244"/>
          </a:xfrm>
          <a:custGeom>
            <a:rect b="b" l="l" r="r" t="t"/>
            <a:pathLst>
              <a:path extrusionOk="0" h="671766" w="1289267">
                <a:moveTo>
                  <a:pt x="26588" y="0"/>
                </a:moveTo>
                <a:lnTo>
                  <a:pt x="1262680" y="1392"/>
                </a:lnTo>
                <a:cubicBezTo>
                  <a:pt x="1286324" y="1391"/>
                  <a:pt x="1298146" y="29903"/>
                  <a:pt x="1281456" y="46593"/>
                </a:cubicBezTo>
                <a:lnTo>
                  <a:pt x="664106" y="663943"/>
                </a:lnTo>
                <a:cubicBezTo>
                  <a:pt x="653675" y="674374"/>
                  <a:pt x="636984" y="674374"/>
                  <a:pt x="626553" y="663943"/>
                </a:cubicBezTo>
                <a:lnTo>
                  <a:pt x="7812" y="45202"/>
                </a:lnTo>
                <a:cubicBezTo>
                  <a:pt x="-8878" y="28512"/>
                  <a:pt x="2944" y="0"/>
                  <a:pt x="26588" y="0"/>
                </a:cubicBezTo>
                <a:close/>
              </a:path>
            </a:pathLst>
          </a:custGeom>
          <a:solidFill>
            <a:schemeClr val="dk2"/>
          </a:solidFill>
          <a:ln cap="flat" cmpd="sng" w="317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3" name="Google Shape;843;p47"/>
          <p:cNvSpPr/>
          <p:nvPr/>
        </p:nvSpPr>
        <p:spPr>
          <a:xfrm>
            <a:off x="4931604" y="2014068"/>
            <a:ext cx="2356135" cy="1481244"/>
          </a:xfrm>
          <a:custGeom>
            <a:rect b="b" l="l" r="r" t="t"/>
            <a:pathLst>
              <a:path extrusionOk="0" h="671766" w="1289267">
                <a:moveTo>
                  <a:pt x="26588" y="0"/>
                </a:moveTo>
                <a:lnTo>
                  <a:pt x="1262680" y="1392"/>
                </a:lnTo>
                <a:cubicBezTo>
                  <a:pt x="1286324" y="1391"/>
                  <a:pt x="1298146" y="29903"/>
                  <a:pt x="1281456" y="46593"/>
                </a:cubicBezTo>
                <a:lnTo>
                  <a:pt x="664106" y="663943"/>
                </a:lnTo>
                <a:cubicBezTo>
                  <a:pt x="653675" y="674374"/>
                  <a:pt x="636984" y="674374"/>
                  <a:pt x="626553" y="663943"/>
                </a:cubicBezTo>
                <a:lnTo>
                  <a:pt x="7812" y="45202"/>
                </a:lnTo>
                <a:cubicBezTo>
                  <a:pt x="-8878" y="28512"/>
                  <a:pt x="2944" y="0"/>
                  <a:pt x="26588" y="0"/>
                </a:cubicBezTo>
                <a:close/>
              </a:path>
            </a:pathLst>
          </a:custGeom>
          <a:solidFill>
            <a:schemeClr val="dk2"/>
          </a:solidFill>
          <a:ln cap="flat" cmpd="sng" w="317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4" name="Google Shape;844;p47"/>
          <p:cNvSpPr/>
          <p:nvPr/>
        </p:nvSpPr>
        <p:spPr>
          <a:xfrm rot="10800000">
            <a:off x="7116192" y="2014623"/>
            <a:ext cx="2356135" cy="1481244"/>
          </a:xfrm>
          <a:custGeom>
            <a:rect b="b" l="l" r="r" t="t"/>
            <a:pathLst>
              <a:path extrusionOk="0" h="671766" w="1289267">
                <a:moveTo>
                  <a:pt x="26588" y="0"/>
                </a:moveTo>
                <a:lnTo>
                  <a:pt x="1262680" y="1392"/>
                </a:lnTo>
                <a:cubicBezTo>
                  <a:pt x="1286324" y="1391"/>
                  <a:pt x="1298146" y="29903"/>
                  <a:pt x="1281456" y="46593"/>
                </a:cubicBezTo>
                <a:lnTo>
                  <a:pt x="664106" y="663943"/>
                </a:lnTo>
                <a:cubicBezTo>
                  <a:pt x="653675" y="674374"/>
                  <a:pt x="636984" y="674374"/>
                  <a:pt x="626553" y="663943"/>
                </a:cubicBezTo>
                <a:lnTo>
                  <a:pt x="7812" y="45202"/>
                </a:lnTo>
                <a:cubicBezTo>
                  <a:pt x="-8878" y="28512"/>
                  <a:pt x="2944" y="0"/>
                  <a:pt x="26588" y="0"/>
                </a:cubicBezTo>
                <a:close/>
              </a:path>
            </a:pathLst>
          </a:custGeom>
          <a:solidFill>
            <a:schemeClr val="dk2"/>
          </a:solidFill>
          <a:ln cap="flat" cmpd="sng" w="317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5" name="Google Shape;845;p47"/>
          <p:cNvSpPr/>
          <p:nvPr/>
        </p:nvSpPr>
        <p:spPr>
          <a:xfrm>
            <a:off x="9300780" y="2014068"/>
            <a:ext cx="2356135" cy="1481244"/>
          </a:xfrm>
          <a:custGeom>
            <a:rect b="b" l="l" r="r" t="t"/>
            <a:pathLst>
              <a:path extrusionOk="0" h="671766" w="1289267">
                <a:moveTo>
                  <a:pt x="26588" y="0"/>
                </a:moveTo>
                <a:lnTo>
                  <a:pt x="1262680" y="1392"/>
                </a:lnTo>
                <a:cubicBezTo>
                  <a:pt x="1286324" y="1391"/>
                  <a:pt x="1298146" y="29903"/>
                  <a:pt x="1281456" y="46593"/>
                </a:cubicBezTo>
                <a:lnTo>
                  <a:pt x="664106" y="663943"/>
                </a:lnTo>
                <a:cubicBezTo>
                  <a:pt x="653675" y="674374"/>
                  <a:pt x="636984" y="674374"/>
                  <a:pt x="626553" y="663943"/>
                </a:cubicBezTo>
                <a:lnTo>
                  <a:pt x="7812" y="45202"/>
                </a:lnTo>
                <a:cubicBezTo>
                  <a:pt x="-8878" y="28512"/>
                  <a:pt x="2944" y="0"/>
                  <a:pt x="26588" y="0"/>
                </a:cubicBezTo>
                <a:close/>
              </a:path>
            </a:pathLst>
          </a:custGeom>
          <a:solidFill>
            <a:schemeClr val="dk2"/>
          </a:solidFill>
          <a:ln cap="flat" cmpd="sng" w="317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6" name="Google Shape;846;p47"/>
          <p:cNvSpPr/>
          <p:nvPr/>
        </p:nvSpPr>
        <p:spPr>
          <a:xfrm>
            <a:off x="2695152" y="2773136"/>
            <a:ext cx="125100" cy="1251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7" name="Google Shape;847;p47"/>
          <p:cNvSpPr/>
          <p:nvPr/>
        </p:nvSpPr>
        <p:spPr>
          <a:xfrm>
            <a:off x="5008880" y="2773136"/>
            <a:ext cx="125100" cy="1251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8" name="Google Shape;848;p47"/>
          <p:cNvSpPr/>
          <p:nvPr/>
        </p:nvSpPr>
        <p:spPr>
          <a:xfrm>
            <a:off x="6967726" y="2773136"/>
            <a:ext cx="125100" cy="1251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9" name="Google Shape;849;p47"/>
          <p:cNvSpPr/>
          <p:nvPr/>
        </p:nvSpPr>
        <p:spPr>
          <a:xfrm>
            <a:off x="9371748" y="2773136"/>
            <a:ext cx="125100" cy="1251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0" name="Google Shape;850;p47"/>
          <p:cNvSpPr txBox="1"/>
          <p:nvPr>
            <p:ph idx="1" type="subTitle"/>
          </p:nvPr>
        </p:nvSpPr>
        <p:spPr>
          <a:xfrm>
            <a:off x="577975" y="4351900"/>
            <a:ext cx="18495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51" name="Google Shape;851;p47"/>
          <p:cNvSpPr txBox="1"/>
          <p:nvPr>
            <p:ph idx="2" type="subTitle"/>
          </p:nvPr>
        </p:nvSpPr>
        <p:spPr>
          <a:xfrm>
            <a:off x="2978275" y="4351900"/>
            <a:ext cx="18495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52" name="Google Shape;852;p47"/>
          <p:cNvSpPr txBox="1"/>
          <p:nvPr>
            <p:ph idx="3" type="subTitle"/>
          </p:nvPr>
        </p:nvSpPr>
        <p:spPr>
          <a:xfrm>
            <a:off x="5149425" y="4351900"/>
            <a:ext cx="18495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53" name="Google Shape;853;p47"/>
          <p:cNvSpPr txBox="1"/>
          <p:nvPr>
            <p:ph idx="4" type="subTitle"/>
          </p:nvPr>
        </p:nvSpPr>
        <p:spPr>
          <a:xfrm>
            <a:off x="7369513" y="4351900"/>
            <a:ext cx="18495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9771000" y="4351900"/>
            <a:ext cx="18495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55" name="Google Shape;855;p47"/>
          <p:cNvSpPr txBox="1"/>
          <p:nvPr>
            <p:ph idx="6" type="body"/>
          </p:nvPr>
        </p:nvSpPr>
        <p:spPr>
          <a:xfrm>
            <a:off x="569000" y="4945025"/>
            <a:ext cx="1849500" cy="1411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6" name="Google Shape;856;p47"/>
          <p:cNvSpPr txBox="1"/>
          <p:nvPr>
            <p:ph idx="7" type="body"/>
          </p:nvPr>
        </p:nvSpPr>
        <p:spPr>
          <a:xfrm>
            <a:off x="2984000" y="4945025"/>
            <a:ext cx="1849500" cy="1411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7" name="Google Shape;857;p47"/>
          <p:cNvSpPr txBox="1"/>
          <p:nvPr>
            <p:ph idx="8" type="body"/>
          </p:nvPr>
        </p:nvSpPr>
        <p:spPr>
          <a:xfrm>
            <a:off x="5164925" y="4945025"/>
            <a:ext cx="1849500" cy="1411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8" name="Google Shape;858;p47"/>
          <p:cNvSpPr txBox="1"/>
          <p:nvPr>
            <p:ph idx="9" type="body"/>
          </p:nvPr>
        </p:nvSpPr>
        <p:spPr>
          <a:xfrm>
            <a:off x="7345850" y="4945025"/>
            <a:ext cx="1849500" cy="1411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9" name="Google Shape;859;p47"/>
          <p:cNvSpPr txBox="1"/>
          <p:nvPr>
            <p:ph idx="13" type="body"/>
          </p:nvPr>
        </p:nvSpPr>
        <p:spPr>
          <a:xfrm>
            <a:off x="9771475" y="4945025"/>
            <a:ext cx="1849500" cy="1411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0" name="Google Shape;860;p47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Process 1">
  <p:cSld name="CUSTOM_3_1_1_1">
    <p:bg>
      <p:bgPr>
        <a:solidFill>
          <a:schemeClr val="lt2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8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3" name="Google Shape;863;p48"/>
          <p:cNvSpPr txBox="1"/>
          <p:nvPr>
            <p:ph type="title"/>
          </p:nvPr>
        </p:nvSpPr>
        <p:spPr>
          <a:xfrm>
            <a:off x="912824" y="5381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48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65" name="Google Shape;86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6" name="Google Shape;866;p48"/>
          <p:cNvCxnSpPr>
            <a:stCxn id="867" idx="6"/>
            <a:endCxn id="868" idx="2"/>
          </p:cNvCxnSpPr>
          <p:nvPr/>
        </p:nvCxnSpPr>
        <p:spPr>
          <a:xfrm>
            <a:off x="1522589" y="3990564"/>
            <a:ext cx="8508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69" name="Google Shape;869;p48"/>
          <p:cNvCxnSpPr>
            <a:stCxn id="870" idx="6"/>
            <a:endCxn id="871" idx="2"/>
          </p:cNvCxnSpPr>
          <p:nvPr/>
        </p:nvCxnSpPr>
        <p:spPr>
          <a:xfrm>
            <a:off x="4836967" y="3990564"/>
            <a:ext cx="854700" cy="0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72" name="Google Shape;872;p48"/>
          <p:cNvCxnSpPr>
            <a:stCxn id="871" idx="6"/>
            <a:endCxn id="873" idx="2"/>
          </p:cNvCxnSpPr>
          <p:nvPr/>
        </p:nvCxnSpPr>
        <p:spPr>
          <a:xfrm>
            <a:off x="6499964" y="3990564"/>
            <a:ext cx="850800" cy="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74" name="Google Shape;874;p48"/>
          <p:cNvCxnSpPr>
            <a:stCxn id="873" idx="6"/>
            <a:endCxn id="875" idx="2"/>
          </p:cNvCxnSpPr>
          <p:nvPr/>
        </p:nvCxnSpPr>
        <p:spPr>
          <a:xfrm>
            <a:off x="8159089" y="3990564"/>
            <a:ext cx="851100" cy="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76" name="Google Shape;876;p48"/>
          <p:cNvGrpSpPr/>
          <p:nvPr/>
        </p:nvGrpSpPr>
        <p:grpSpPr>
          <a:xfrm>
            <a:off x="672100" y="3544260"/>
            <a:ext cx="892676" cy="892676"/>
            <a:chOff x="1300757" y="2163535"/>
            <a:chExt cx="1094100" cy="1094100"/>
          </a:xfrm>
        </p:grpSpPr>
        <p:sp>
          <p:nvSpPr>
            <p:cNvPr id="877" name="Google Shape;877;p48"/>
            <p:cNvSpPr/>
            <p:nvPr/>
          </p:nvSpPr>
          <p:spPr>
            <a:xfrm rot="5400000">
              <a:off x="1300757" y="2163535"/>
              <a:ext cx="1094100" cy="1094100"/>
            </a:xfrm>
            <a:prstGeom prst="pie">
              <a:avLst>
                <a:gd fmla="val 5400000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67" name="Google Shape;867;p48"/>
            <p:cNvSpPr/>
            <p:nvPr/>
          </p:nvSpPr>
          <p:spPr>
            <a:xfrm>
              <a:off x="1352550" y="2215242"/>
              <a:ext cx="990600" cy="99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sx="102000" rotWithShape="0" algn="ctr" sy="102000">
                <a:srgbClr val="000000">
                  <a:alpha val="666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78" name="Google Shape;878;p48"/>
          <p:cNvGrpSpPr/>
          <p:nvPr/>
        </p:nvGrpSpPr>
        <p:grpSpPr>
          <a:xfrm>
            <a:off x="2331225" y="3544190"/>
            <a:ext cx="892676" cy="892676"/>
            <a:chOff x="3424832" y="2163449"/>
            <a:chExt cx="1094100" cy="1094100"/>
          </a:xfrm>
        </p:grpSpPr>
        <p:sp>
          <p:nvSpPr>
            <p:cNvPr id="879" name="Google Shape;879;p48"/>
            <p:cNvSpPr/>
            <p:nvPr/>
          </p:nvSpPr>
          <p:spPr>
            <a:xfrm flipH="1" rot="5400000">
              <a:off x="3424832" y="2163449"/>
              <a:ext cx="1094100" cy="1094100"/>
            </a:xfrm>
            <a:prstGeom prst="pie">
              <a:avLst>
                <a:gd fmla="val 5400000" name="adj1"/>
                <a:gd fmla="val 1620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68" name="Google Shape;868;p48"/>
            <p:cNvSpPr/>
            <p:nvPr/>
          </p:nvSpPr>
          <p:spPr>
            <a:xfrm>
              <a:off x="3476625" y="2215242"/>
              <a:ext cx="990600" cy="99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sx="102000" rotWithShape="0" algn="ctr" sy="102000">
                <a:srgbClr val="000000">
                  <a:alpha val="666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80" name="Google Shape;880;p48"/>
          <p:cNvGrpSpPr/>
          <p:nvPr/>
        </p:nvGrpSpPr>
        <p:grpSpPr>
          <a:xfrm>
            <a:off x="3990350" y="3544260"/>
            <a:ext cx="892676" cy="892676"/>
            <a:chOff x="5553652" y="2163535"/>
            <a:chExt cx="1094100" cy="1094100"/>
          </a:xfrm>
        </p:grpSpPr>
        <p:sp>
          <p:nvSpPr>
            <p:cNvPr id="881" name="Google Shape;881;p48"/>
            <p:cNvSpPr/>
            <p:nvPr/>
          </p:nvSpPr>
          <p:spPr>
            <a:xfrm rot="5400000">
              <a:off x="5553652" y="2163535"/>
              <a:ext cx="1094100" cy="1094100"/>
            </a:xfrm>
            <a:prstGeom prst="pie">
              <a:avLst>
                <a:gd fmla="val 5400000" name="adj1"/>
                <a:gd fmla="val 162000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5600700" y="2215242"/>
              <a:ext cx="990600" cy="99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sx="102000" rotWithShape="0" algn="ctr" sy="102000">
                <a:srgbClr val="000000">
                  <a:alpha val="666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82" name="Google Shape;882;p48"/>
          <p:cNvGrpSpPr/>
          <p:nvPr/>
        </p:nvGrpSpPr>
        <p:grpSpPr>
          <a:xfrm>
            <a:off x="5649476" y="3544190"/>
            <a:ext cx="892676" cy="892676"/>
            <a:chOff x="7672982" y="2163449"/>
            <a:chExt cx="1094100" cy="1094100"/>
          </a:xfrm>
        </p:grpSpPr>
        <p:sp>
          <p:nvSpPr>
            <p:cNvPr id="883" name="Google Shape;883;p48"/>
            <p:cNvSpPr/>
            <p:nvPr/>
          </p:nvSpPr>
          <p:spPr>
            <a:xfrm flipH="1" rot="5400000">
              <a:off x="7672982" y="2163449"/>
              <a:ext cx="1094100" cy="1094100"/>
            </a:xfrm>
            <a:prstGeom prst="pie">
              <a:avLst>
                <a:gd fmla="val 5400000" name="adj1"/>
                <a:gd fmla="val 1620000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1" name="Google Shape;871;p48"/>
            <p:cNvSpPr/>
            <p:nvPr/>
          </p:nvSpPr>
          <p:spPr>
            <a:xfrm>
              <a:off x="7724775" y="2215242"/>
              <a:ext cx="990600" cy="99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sx="102000" rotWithShape="0" algn="ctr" sy="102000">
                <a:srgbClr val="000000">
                  <a:alpha val="666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84" name="Google Shape;884;p48"/>
          <p:cNvGrpSpPr/>
          <p:nvPr/>
        </p:nvGrpSpPr>
        <p:grpSpPr>
          <a:xfrm>
            <a:off x="7308601" y="3544260"/>
            <a:ext cx="892676" cy="892676"/>
            <a:chOff x="9797057" y="2163535"/>
            <a:chExt cx="1094100" cy="1094100"/>
          </a:xfrm>
        </p:grpSpPr>
        <p:sp>
          <p:nvSpPr>
            <p:cNvPr id="885" name="Google Shape;885;p48"/>
            <p:cNvSpPr/>
            <p:nvPr/>
          </p:nvSpPr>
          <p:spPr>
            <a:xfrm rot="5400000">
              <a:off x="9797057" y="2163535"/>
              <a:ext cx="1094100" cy="1094100"/>
            </a:xfrm>
            <a:prstGeom prst="pie">
              <a:avLst>
                <a:gd fmla="val 5400000" name="adj1"/>
                <a:gd fmla="val 1620000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9848850" y="2215242"/>
              <a:ext cx="990600" cy="99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sx="102000" rotWithShape="0" algn="ctr" sy="102000">
                <a:srgbClr val="000000">
                  <a:alpha val="666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86" name="Google Shape;886;p48"/>
          <p:cNvGrpSpPr/>
          <p:nvPr/>
        </p:nvGrpSpPr>
        <p:grpSpPr>
          <a:xfrm>
            <a:off x="8967804" y="3544190"/>
            <a:ext cx="892676" cy="892676"/>
            <a:chOff x="7672982" y="2163449"/>
            <a:chExt cx="1094100" cy="1094100"/>
          </a:xfrm>
        </p:grpSpPr>
        <p:sp>
          <p:nvSpPr>
            <p:cNvPr id="887" name="Google Shape;887;p48"/>
            <p:cNvSpPr/>
            <p:nvPr/>
          </p:nvSpPr>
          <p:spPr>
            <a:xfrm flipH="1" rot="5400000">
              <a:off x="7672982" y="2163449"/>
              <a:ext cx="1094100" cy="1094100"/>
            </a:xfrm>
            <a:prstGeom prst="pie">
              <a:avLst>
                <a:gd fmla="val 5400000" name="adj1"/>
                <a:gd fmla="val 16200000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7724775" y="2215242"/>
              <a:ext cx="990600" cy="99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sx="102000" rotWithShape="0" algn="ctr" sy="102000">
                <a:srgbClr val="000000">
                  <a:alpha val="666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88" name="Google Shape;888;p48"/>
          <p:cNvGrpSpPr/>
          <p:nvPr/>
        </p:nvGrpSpPr>
        <p:grpSpPr>
          <a:xfrm>
            <a:off x="10626931" y="3544260"/>
            <a:ext cx="892676" cy="892676"/>
            <a:chOff x="9797057" y="2163535"/>
            <a:chExt cx="1094100" cy="1094100"/>
          </a:xfrm>
        </p:grpSpPr>
        <p:sp>
          <p:nvSpPr>
            <p:cNvPr id="889" name="Google Shape;889;p48"/>
            <p:cNvSpPr/>
            <p:nvPr/>
          </p:nvSpPr>
          <p:spPr>
            <a:xfrm rot="5400000">
              <a:off x="9797057" y="2163535"/>
              <a:ext cx="1094100" cy="1094100"/>
            </a:xfrm>
            <a:prstGeom prst="pie">
              <a:avLst>
                <a:gd fmla="val 5400000" name="adj1"/>
                <a:gd fmla="val 16200000" name="adj2"/>
              </a:avLst>
            </a:prstGeom>
            <a:solidFill>
              <a:srgbClr val="4B1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9848850" y="2215242"/>
              <a:ext cx="990600" cy="99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sx="102000" rotWithShape="0" algn="ctr" sy="102000">
                <a:srgbClr val="000000">
                  <a:alpha val="666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891" name="Google Shape;891;p48"/>
          <p:cNvCxnSpPr>
            <a:stCxn id="868" idx="6"/>
            <a:endCxn id="870" idx="2"/>
          </p:cNvCxnSpPr>
          <p:nvPr/>
        </p:nvCxnSpPr>
        <p:spPr>
          <a:xfrm>
            <a:off x="3181714" y="3990564"/>
            <a:ext cx="84690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92" name="Google Shape;892;p48"/>
          <p:cNvCxnSpPr>
            <a:stCxn id="875" idx="6"/>
            <a:endCxn id="890" idx="2"/>
          </p:cNvCxnSpPr>
          <p:nvPr/>
        </p:nvCxnSpPr>
        <p:spPr>
          <a:xfrm>
            <a:off x="9818292" y="3990564"/>
            <a:ext cx="850800" cy="0"/>
          </a:xfrm>
          <a:prstGeom prst="straightConnector1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3" name="Google Shape;893;p48"/>
          <p:cNvSpPr txBox="1"/>
          <p:nvPr/>
        </p:nvSpPr>
        <p:spPr>
          <a:xfrm>
            <a:off x="872318" y="3829104"/>
            <a:ext cx="47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/>
          </a:p>
        </p:txBody>
      </p:sp>
      <p:sp>
        <p:nvSpPr>
          <p:cNvPr id="894" name="Google Shape;894;p48"/>
          <p:cNvSpPr txBox="1"/>
          <p:nvPr/>
        </p:nvSpPr>
        <p:spPr>
          <a:xfrm>
            <a:off x="2548130" y="3829104"/>
            <a:ext cx="47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/>
          </a:p>
        </p:txBody>
      </p:sp>
      <p:sp>
        <p:nvSpPr>
          <p:cNvPr id="895" name="Google Shape;895;p48"/>
          <p:cNvSpPr txBox="1"/>
          <p:nvPr/>
        </p:nvSpPr>
        <p:spPr>
          <a:xfrm>
            <a:off x="4195098" y="3829104"/>
            <a:ext cx="47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03</a:t>
            </a:r>
            <a:endParaRPr/>
          </a:p>
        </p:txBody>
      </p:sp>
      <p:sp>
        <p:nvSpPr>
          <p:cNvPr id="896" name="Google Shape;896;p48"/>
          <p:cNvSpPr txBox="1"/>
          <p:nvPr/>
        </p:nvSpPr>
        <p:spPr>
          <a:xfrm>
            <a:off x="5858133" y="3829104"/>
            <a:ext cx="47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04</a:t>
            </a:r>
            <a:endParaRPr/>
          </a:p>
        </p:txBody>
      </p:sp>
      <p:sp>
        <p:nvSpPr>
          <p:cNvPr id="897" name="Google Shape;897;p48"/>
          <p:cNvSpPr txBox="1"/>
          <p:nvPr/>
        </p:nvSpPr>
        <p:spPr>
          <a:xfrm>
            <a:off x="7539889" y="3829104"/>
            <a:ext cx="47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05</a:t>
            </a:r>
            <a:endParaRPr/>
          </a:p>
        </p:txBody>
      </p:sp>
      <p:sp>
        <p:nvSpPr>
          <p:cNvPr id="898" name="Google Shape;898;p48"/>
          <p:cNvSpPr txBox="1"/>
          <p:nvPr/>
        </p:nvSpPr>
        <p:spPr>
          <a:xfrm>
            <a:off x="9199052" y="3829104"/>
            <a:ext cx="47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/>
          </a:p>
        </p:txBody>
      </p:sp>
      <p:sp>
        <p:nvSpPr>
          <p:cNvPr id="899" name="Google Shape;899;p48"/>
          <p:cNvSpPr txBox="1"/>
          <p:nvPr/>
        </p:nvSpPr>
        <p:spPr>
          <a:xfrm>
            <a:off x="10836456" y="3829104"/>
            <a:ext cx="47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07</a:t>
            </a:r>
            <a:endParaRPr/>
          </a:p>
        </p:txBody>
      </p:sp>
      <p:sp>
        <p:nvSpPr>
          <p:cNvPr id="900" name="Google Shape;900;p48"/>
          <p:cNvSpPr txBox="1"/>
          <p:nvPr>
            <p:ph idx="1" type="subTitle"/>
          </p:nvPr>
        </p:nvSpPr>
        <p:spPr>
          <a:xfrm>
            <a:off x="577975" y="4713850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01" name="Google Shape;901;p48"/>
          <p:cNvSpPr txBox="1"/>
          <p:nvPr>
            <p:ph idx="2" type="subTitle"/>
          </p:nvPr>
        </p:nvSpPr>
        <p:spPr>
          <a:xfrm>
            <a:off x="3759575" y="4713838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02" name="Google Shape;902;p48"/>
          <p:cNvSpPr txBox="1"/>
          <p:nvPr>
            <p:ph idx="3" type="subTitle"/>
          </p:nvPr>
        </p:nvSpPr>
        <p:spPr>
          <a:xfrm>
            <a:off x="7100688" y="4713838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03" name="Google Shape;903;p48"/>
          <p:cNvSpPr txBox="1"/>
          <p:nvPr>
            <p:ph idx="4" type="subTitle"/>
          </p:nvPr>
        </p:nvSpPr>
        <p:spPr>
          <a:xfrm>
            <a:off x="10396150" y="4713838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B127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B1272"/>
              </a:buClr>
              <a:buSzPts val="2800"/>
              <a:buFont typeface="Inter"/>
              <a:buNone/>
              <a:defRPr b="1" sz="2800">
                <a:solidFill>
                  <a:srgbClr val="4B127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B1272"/>
              </a:buClr>
              <a:buSzPts val="2800"/>
              <a:buFont typeface="Inter"/>
              <a:buNone/>
              <a:defRPr b="1" sz="2800">
                <a:solidFill>
                  <a:srgbClr val="4B127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B1272"/>
              </a:buClr>
              <a:buSzPts val="2800"/>
              <a:buFont typeface="Inter"/>
              <a:buNone/>
              <a:defRPr b="1" sz="2800">
                <a:solidFill>
                  <a:srgbClr val="4B127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B1272"/>
              </a:buClr>
              <a:buSzPts val="2800"/>
              <a:buFont typeface="Inter"/>
              <a:buNone/>
              <a:defRPr b="1" sz="2800">
                <a:solidFill>
                  <a:srgbClr val="4B127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B1272"/>
              </a:buClr>
              <a:buSzPts val="2800"/>
              <a:buFont typeface="Inter"/>
              <a:buNone/>
              <a:defRPr b="1" sz="2800">
                <a:solidFill>
                  <a:srgbClr val="4B127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B1272"/>
              </a:buClr>
              <a:buSzPts val="2800"/>
              <a:buFont typeface="Inter"/>
              <a:buNone/>
              <a:defRPr b="1" sz="2800">
                <a:solidFill>
                  <a:srgbClr val="4B127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B1272"/>
              </a:buClr>
              <a:buSzPts val="2800"/>
              <a:buFont typeface="Inter"/>
              <a:buNone/>
              <a:defRPr b="1" sz="2800">
                <a:solidFill>
                  <a:srgbClr val="4B127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B1272"/>
              </a:buClr>
              <a:buSzPts val="2800"/>
              <a:buFont typeface="Inter"/>
              <a:buNone/>
              <a:defRPr b="1" sz="2800">
                <a:solidFill>
                  <a:srgbClr val="4B127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04" name="Google Shape;904;p48"/>
          <p:cNvSpPr txBox="1"/>
          <p:nvPr>
            <p:ph idx="5" type="subTitle"/>
          </p:nvPr>
        </p:nvSpPr>
        <p:spPr>
          <a:xfrm>
            <a:off x="577975" y="5100460"/>
            <a:ext cx="13542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05" name="Google Shape;905;p48"/>
          <p:cNvSpPr txBox="1"/>
          <p:nvPr>
            <p:ph idx="6" type="subTitle"/>
          </p:nvPr>
        </p:nvSpPr>
        <p:spPr>
          <a:xfrm>
            <a:off x="3759575" y="5100412"/>
            <a:ext cx="13542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06" name="Google Shape;906;p48"/>
          <p:cNvSpPr txBox="1"/>
          <p:nvPr>
            <p:ph idx="7" type="subTitle"/>
          </p:nvPr>
        </p:nvSpPr>
        <p:spPr>
          <a:xfrm>
            <a:off x="7100688" y="5100412"/>
            <a:ext cx="13542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07" name="Google Shape;907;p48"/>
          <p:cNvSpPr txBox="1"/>
          <p:nvPr>
            <p:ph idx="8" type="subTitle"/>
          </p:nvPr>
        </p:nvSpPr>
        <p:spPr>
          <a:xfrm>
            <a:off x="10396150" y="5100412"/>
            <a:ext cx="13542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08" name="Google Shape;908;p48"/>
          <p:cNvSpPr txBox="1"/>
          <p:nvPr>
            <p:ph idx="9" type="subTitle"/>
          </p:nvPr>
        </p:nvSpPr>
        <p:spPr>
          <a:xfrm>
            <a:off x="2373400" y="1828813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09" name="Google Shape;909;p48"/>
          <p:cNvSpPr txBox="1"/>
          <p:nvPr>
            <p:ph idx="13" type="subTitle"/>
          </p:nvPr>
        </p:nvSpPr>
        <p:spPr>
          <a:xfrm>
            <a:off x="5555000" y="1828800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10" name="Google Shape;910;p48"/>
          <p:cNvSpPr txBox="1"/>
          <p:nvPr>
            <p:ph idx="14" type="subTitle"/>
          </p:nvPr>
        </p:nvSpPr>
        <p:spPr>
          <a:xfrm>
            <a:off x="8896113" y="1828800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11" name="Google Shape;911;p48"/>
          <p:cNvSpPr txBox="1"/>
          <p:nvPr>
            <p:ph idx="15" type="subTitle"/>
          </p:nvPr>
        </p:nvSpPr>
        <p:spPr>
          <a:xfrm>
            <a:off x="2373400" y="2215423"/>
            <a:ext cx="13542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12" name="Google Shape;912;p48"/>
          <p:cNvSpPr txBox="1"/>
          <p:nvPr>
            <p:ph idx="16" type="subTitle"/>
          </p:nvPr>
        </p:nvSpPr>
        <p:spPr>
          <a:xfrm>
            <a:off x="5555000" y="2215374"/>
            <a:ext cx="13542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13" name="Google Shape;913;p48"/>
          <p:cNvSpPr txBox="1"/>
          <p:nvPr>
            <p:ph idx="17" type="subTitle"/>
          </p:nvPr>
        </p:nvSpPr>
        <p:spPr>
          <a:xfrm>
            <a:off x="8896113" y="2215374"/>
            <a:ext cx="13542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rocess">
  <p:cSld name="CUSTOM_3_1_1_1_2">
    <p:bg>
      <p:bgPr>
        <a:solidFill>
          <a:schemeClr val="dk2"/>
        </a:solid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49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6" name="Google Shape;916;p49"/>
          <p:cNvSpPr txBox="1"/>
          <p:nvPr>
            <p:ph type="title"/>
          </p:nvPr>
        </p:nvSpPr>
        <p:spPr>
          <a:xfrm>
            <a:off x="1065225" y="614350"/>
            <a:ext cx="9573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917" name="Google Shape;917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8" name="Google Shape;918;p49"/>
          <p:cNvCxnSpPr>
            <a:stCxn id="919" idx="6"/>
            <a:endCxn id="920" idx="2"/>
          </p:cNvCxnSpPr>
          <p:nvPr/>
        </p:nvCxnSpPr>
        <p:spPr>
          <a:xfrm>
            <a:off x="1522589" y="3990564"/>
            <a:ext cx="8508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21" name="Google Shape;921;p49"/>
          <p:cNvCxnSpPr>
            <a:stCxn id="922" idx="6"/>
            <a:endCxn id="923" idx="2"/>
          </p:cNvCxnSpPr>
          <p:nvPr/>
        </p:nvCxnSpPr>
        <p:spPr>
          <a:xfrm>
            <a:off x="4836967" y="3990564"/>
            <a:ext cx="854700" cy="0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24" name="Google Shape;924;p49"/>
          <p:cNvCxnSpPr>
            <a:stCxn id="923" idx="6"/>
            <a:endCxn id="925" idx="2"/>
          </p:cNvCxnSpPr>
          <p:nvPr/>
        </p:nvCxnSpPr>
        <p:spPr>
          <a:xfrm>
            <a:off x="6499964" y="3990564"/>
            <a:ext cx="850800" cy="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26" name="Google Shape;926;p49"/>
          <p:cNvCxnSpPr>
            <a:stCxn id="925" idx="6"/>
            <a:endCxn id="927" idx="2"/>
          </p:cNvCxnSpPr>
          <p:nvPr/>
        </p:nvCxnSpPr>
        <p:spPr>
          <a:xfrm>
            <a:off x="8159089" y="3990564"/>
            <a:ext cx="851100" cy="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28" name="Google Shape;928;p49"/>
          <p:cNvGrpSpPr/>
          <p:nvPr/>
        </p:nvGrpSpPr>
        <p:grpSpPr>
          <a:xfrm>
            <a:off x="672100" y="3544260"/>
            <a:ext cx="892676" cy="892676"/>
            <a:chOff x="1300757" y="2163535"/>
            <a:chExt cx="1094100" cy="1094100"/>
          </a:xfrm>
        </p:grpSpPr>
        <p:sp>
          <p:nvSpPr>
            <p:cNvPr id="929" name="Google Shape;929;p49"/>
            <p:cNvSpPr/>
            <p:nvPr/>
          </p:nvSpPr>
          <p:spPr>
            <a:xfrm rot="5400000">
              <a:off x="1300757" y="2163535"/>
              <a:ext cx="1094100" cy="1094100"/>
            </a:xfrm>
            <a:prstGeom prst="pie">
              <a:avLst>
                <a:gd fmla="val 5400000" name="adj1"/>
                <a:gd fmla="val 16200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9" name="Google Shape;919;p49"/>
            <p:cNvSpPr/>
            <p:nvPr/>
          </p:nvSpPr>
          <p:spPr>
            <a:xfrm>
              <a:off x="1352550" y="2215242"/>
              <a:ext cx="990600" cy="99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sx="102000" rotWithShape="0" algn="ctr" sy="102000">
                <a:srgbClr val="000000">
                  <a:alpha val="666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30" name="Google Shape;930;p49"/>
          <p:cNvGrpSpPr/>
          <p:nvPr/>
        </p:nvGrpSpPr>
        <p:grpSpPr>
          <a:xfrm>
            <a:off x="2331225" y="3544190"/>
            <a:ext cx="892676" cy="892676"/>
            <a:chOff x="3424832" y="2163449"/>
            <a:chExt cx="1094100" cy="1094100"/>
          </a:xfrm>
        </p:grpSpPr>
        <p:sp>
          <p:nvSpPr>
            <p:cNvPr id="931" name="Google Shape;931;p49"/>
            <p:cNvSpPr/>
            <p:nvPr/>
          </p:nvSpPr>
          <p:spPr>
            <a:xfrm flipH="1" rot="5400000">
              <a:off x="3424832" y="2163449"/>
              <a:ext cx="1094100" cy="1094100"/>
            </a:xfrm>
            <a:prstGeom prst="pie">
              <a:avLst>
                <a:gd fmla="val 5400000" name="adj1"/>
                <a:gd fmla="val 1620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3476625" y="2215242"/>
              <a:ext cx="990600" cy="99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sx="102000" rotWithShape="0" algn="ctr" sy="102000">
                <a:srgbClr val="000000">
                  <a:alpha val="666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32" name="Google Shape;932;p49"/>
          <p:cNvGrpSpPr/>
          <p:nvPr/>
        </p:nvGrpSpPr>
        <p:grpSpPr>
          <a:xfrm>
            <a:off x="3990350" y="3544260"/>
            <a:ext cx="892676" cy="892676"/>
            <a:chOff x="5553652" y="2163535"/>
            <a:chExt cx="1094100" cy="1094100"/>
          </a:xfrm>
        </p:grpSpPr>
        <p:sp>
          <p:nvSpPr>
            <p:cNvPr id="933" name="Google Shape;933;p49"/>
            <p:cNvSpPr/>
            <p:nvPr/>
          </p:nvSpPr>
          <p:spPr>
            <a:xfrm rot="5400000">
              <a:off x="5553652" y="2163535"/>
              <a:ext cx="1094100" cy="1094100"/>
            </a:xfrm>
            <a:prstGeom prst="pie">
              <a:avLst>
                <a:gd fmla="val 5400000" name="adj1"/>
                <a:gd fmla="val 162000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2" name="Google Shape;922;p49"/>
            <p:cNvSpPr/>
            <p:nvPr/>
          </p:nvSpPr>
          <p:spPr>
            <a:xfrm>
              <a:off x="5600700" y="2215242"/>
              <a:ext cx="990600" cy="99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sx="102000" rotWithShape="0" algn="ctr" sy="102000">
                <a:srgbClr val="000000">
                  <a:alpha val="666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34" name="Google Shape;934;p49"/>
          <p:cNvGrpSpPr/>
          <p:nvPr/>
        </p:nvGrpSpPr>
        <p:grpSpPr>
          <a:xfrm>
            <a:off x="5649476" y="3544190"/>
            <a:ext cx="892676" cy="892676"/>
            <a:chOff x="7672982" y="2163449"/>
            <a:chExt cx="1094100" cy="1094100"/>
          </a:xfrm>
        </p:grpSpPr>
        <p:sp>
          <p:nvSpPr>
            <p:cNvPr id="935" name="Google Shape;935;p49"/>
            <p:cNvSpPr/>
            <p:nvPr/>
          </p:nvSpPr>
          <p:spPr>
            <a:xfrm flipH="1" rot="5400000">
              <a:off x="7672982" y="2163449"/>
              <a:ext cx="1094100" cy="1094100"/>
            </a:xfrm>
            <a:prstGeom prst="pie">
              <a:avLst>
                <a:gd fmla="val 5400000" name="adj1"/>
                <a:gd fmla="val 1620000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3" name="Google Shape;923;p49"/>
            <p:cNvSpPr/>
            <p:nvPr/>
          </p:nvSpPr>
          <p:spPr>
            <a:xfrm>
              <a:off x="7724775" y="2215242"/>
              <a:ext cx="990600" cy="99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sx="102000" rotWithShape="0" algn="ctr" sy="102000">
                <a:srgbClr val="000000">
                  <a:alpha val="666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36" name="Google Shape;936;p49"/>
          <p:cNvGrpSpPr/>
          <p:nvPr/>
        </p:nvGrpSpPr>
        <p:grpSpPr>
          <a:xfrm>
            <a:off x="7308601" y="3544260"/>
            <a:ext cx="892676" cy="892676"/>
            <a:chOff x="9797057" y="2163535"/>
            <a:chExt cx="1094100" cy="1094100"/>
          </a:xfrm>
        </p:grpSpPr>
        <p:sp>
          <p:nvSpPr>
            <p:cNvPr id="937" name="Google Shape;937;p49"/>
            <p:cNvSpPr/>
            <p:nvPr/>
          </p:nvSpPr>
          <p:spPr>
            <a:xfrm rot="5400000">
              <a:off x="9797057" y="2163535"/>
              <a:ext cx="1094100" cy="1094100"/>
            </a:xfrm>
            <a:prstGeom prst="pie">
              <a:avLst>
                <a:gd fmla="val 5400000" name="adj1"/>
                <a:gd fmla="val 1620000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9848850" y="2215242"/>
              <a:ext cx="990600" cy="99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sx="102000" rotWithShape="0" algn="ctr" sy="102000">
                <a:srgbClr val="000000">
                  <a:alpha val="666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38" name="Google Shape;938;p49"/>
          <p:cNvGrpSpPr/>
          <p:nvPr/>
        </p:nvGrpSpPr>
        <p:grpSpPr>
          <a:xfrm>
            <a:off x="8967804" y="3544190"/>
            <a:ext cx="892676" cy="892676"/>
            <a:chOff x="7672982" y="2163449"/>
            <a:chExt cx="1094100" cy="1094100"/>
          </a:xfrm>
        </p:grpSpPr>
        <p:sp>
          <p:nvSpPr>
            <p:cNvPr id="939" name="Google Shape;939;p49"/>
            <p:cNvSpPr/>
            <p:nvPr/>
          </p:nvSpPr>
          <p:spPr>
            <a:xfrm flipH="1" rot="5400000">
              <a:off x="7672982" y="2163449"/>
              <a:ext cx="1094100" cy="1094100"/>
            </a:xfrm>
            <a:prstGeom prst="pie">
              <a:avLst>
                <a:gd fmla="val 5400000" name="adj1"/>
                <a:gd fmla="val 16200000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27" name="Google Shape;927;p49"/>
            <p:cNvSpPr/>
            <p:nvPr/>
          </p:nvSpPr>
          <p:spPr>
            <a:xfrm>
              <a:off x="7724775" y="2215242"/>
              <a:ext cx="990600" cy="99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sx="102000" rotWithShape="0" algn="ctr" sy="102000">
                <a:srgbClr val="000000">
                  <a:alpha val="666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40" name="Google Shape;940;p49"/>
          <p:cNvGrpSpPr/>
          <p:nvPr/>
        </p:nvGrpSpPr>
        <p:grpSpPr>
          <a:xfrm>
            <a:off x="10626931" y="3544260"/>
            <a:ext cx="892676" cy="892676"/>
            <a:chOff x="9797057" y="2163535"/>
            <a:chExt cx="1094100" cy="1094100"/>
          </a:xfrm>
        </p:grpSpPr>
        <p:sp>
          <p:nvSpPr>
            <p:cNvPr id="941" name="Google Shape;941;p49"/>
            <p:cNvSpPr/>
            <p:nvPr/>
          </p:nvSpPr>
          <p:spPr>
            <a:xfrm rot="5400000">
              <a:off x="9797057" y="2163535"/>
              <a:ext cx="1094100" cy="1094100"/>
            </a:xfrm>
            <a:prstGeom prst="pie">
              <a:avLst>
                <a:gd fmla="val 5400000" name="adj1"/>
                <a:gd fmla="val 16200000" name="adj2"/>
              </a:avLst>
            </a:prstGeom>
            <a:solidFill>
              <a:srgbClr val="4B12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42" name="Google Shape;942;p49"/>
            <p:cNvSpPr/>
            <p:nvPr/>
          </p:nvSpPr>
          <p:spPr>
            <a:xfrm>
              <a:off x="9848850" y="2215242"/>
              <a:ext cx="990600" cy="990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90500" sx="102000" rotWithShape="0" algn="ctr" sy="102000">
                <a:srgbClr val="000000">
                  <a:alpha val="6669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943" name="Google Shape;943;p49"/>
          <p:cNvCxnSpPr>
            <a:stCxn id="920" idx="6"/>
            <a:endCxn id="922" idx="2"/>
          </p:cNvCxnSpPr>
          <p:nvPr/>
        </p:nvCxnSpPr>
        <p:spPr>
          <a:xfrm>
            <a:off x="3181714" y="3990564"/>
            <a:ext cx="84690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44" name="Google Shape;944;p49"/>
          <p:cNvCxnSpPr>
            <a:stCxn id="927" idx="6"/>
            <a:endCxn id="942" idx="2"/>
          </p:cNvCxnSpPr>
          <p:nvPr/>
        </p:nvCxnSpPr>
        <p:spPr>
          <a:xfrm>
            <a:off x="9818292" y="3990564"/>
            <a:ext cx="850800" cy="0"/>
          </a:xfrm>
          <a:prstGeom prst="straightConnector1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5" name="Google Shape;945;p49"/>
          <p:cNvSpPr txBox="1"/>
          <p:nvPr/>
        </p:nvSpPr>
        <p:spPr>
          <a:xfrm>
            <a:off x="872318" y="3829104"/>
            <a:ext cx="47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/>
          </a:p>
        </p:txBody>
      </p:sp>
      <p:sp>
        <p:nvSpPr>
          <p:cNvPr id="946" name="Google Shape;946;p49"/>
          <p:cNvSpPr txBox="1"/>
          <p:nvPr/>
        </p:nvSpPr>
        <p:spPr>
          <a:xfrm>
            <a:off x="2548130" y="3829104"/>
            <a:ext cx="47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/>
          </a:p>
        </p:txBody>
      </p:sp>
      <p:sp>
        <p:nvSpPr>
          <p:cNvPr id="947" name="Google Shape;947;p49"/>
          <p:cNvSpPr txBox="1"/>
          <p:nvPr/>
        </p:nvSpPr>
        <p:spPr>
          <a:xfrm>
            <a:off x="4195098" y="3829104"/>
            <a:ext cx="47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03</a:t>
            </a:r>
            <a:endParaRPr/>
          </a:p>
        </p:txBody>
      </p:sp>
      <p:sp>
        <p:nvSpPr>
          <p:cNvPr id="948" name="Google Shape;948;p49"/>
          <p:cNvSpPr txBox="1"/>
          <p:nvPr/>
        </p:nvSpPr>
        <p:spPr>
          <a:xfrm>
            <a:off x="5858133" y="3829104"/>
            <a:ext cx="47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04</a:t>
            </a:r>
            <a:endParaRPr/>
          </a:p>
        </p:txBody>
      </p:sp>
      <p:sp>
        <p:nvSpPr>
          <p:cNvPr id="949" name="Google Shape;949;p49"/>
          <p:cNvSpPr txBox="1"/>
          <p:nvPr/>
        </p:nvSpPr>
        <p:spPr>
          <a:xfrm>
            <a:off x="7539889" y="3829104"/>
            <a:ext cx="47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05</a:t>
            </a:r>
            <a:endParaRPr/>
          </a:p>
        </p:txBody>
      </p:sp>
      <p:sp>
        <p:nvSpPr>
          <p:cNvPr id="950" name="Google Shape;950;p49"/>
          <p:cNvSpPr txBox="1"/>
          <p:nvPr/>
        </p:nvSpPr>
        <p:spPr>
          <a:xfrm>
            <a:off x="9199052" y="3829104"/>
            <a:ext cx="47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06</a:t>
            </a:r>
            <a:endParaRPr/>
          </a:p>
        </p:txBody>
      </p:sp>
      <p:sp>
        <p:nvSpPr>
          <p:cNvPr id="951" name="Google Shape;951;p49"/>
          <p:cNvSpPr txBox="1"/>
          <p:nvPr/>
        </p:nvSpPr>
        <p:spPr>
          <a:xfrm>
            <a:off x="10836456" y="3829104"/>
            <a:ext cx="47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07</a:t>
            </a:r>
            <a:endParaRPr/>
          </a:p>
        </p:txBody>
      </p:sp>
      <p:sp>
        <p:nvSpPr>
          <p:cNvPr id="952" name="Google Shape;952;p49"/>
          <p:cNvSpPr txBox="1"/>
          <p:nvPr>
            <p:ph idx="1" type="subTitle"/>
          </p:nvPr>
        </p:nvSpPr>
        <p:spPr>
          <a:xfrm>
            <a:off x="577975" y="4713850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53" name="Google Shape;953;p49"/>
          <p:cNvSpPr txBox="1"/>
          <p:nvPr>
            <p:ph idx="2" type="subTitle"/>
          </p:nvPr>
        </p:nvSpPr>
        <p:spPr>
          <a:xfrm>
            <a:off x="3759575" y="4713838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54" name="Google Shape;954;p49"/>
          <p:cNvSpPr txBox="1"/>
          <p:nvPr>
            <p:ph idx="3" type="subTitle"/>
          </p:nvPr>
        </p:nvSpPr>
        <p:spPr>
          <a:xfrm>
            <a:off x="7100688" y="4713838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55" name="Google Shape;955;p49"/>
          <p:cNvSpPr txBox="1"/>
          <p:nvPr>
            <p:ph idx="4" type="subTitle"/>
          </p:nvPr>
        </p:nvSpPr>
        <p:spPr>
          <a:xfrm>
            <a:off x="10396150" y="4713838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56" name="Google Shape;956;p49"/>
          <p:cNvSpPr txBox="1"/>
          <p:nvPr>
            <p:ph idx="5" type="subTitle"/>
          </p:nvPr>
        </p:nvSpPr>
        <p:spPr>
          <a:xfrm>
            <a:off x="577975" y="5100460"/>
            <a:ext cx="13542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7" name="Google Shape;957;p49"/>
          <p:cNvSpPr txBox="1"/>
          <p:nvPr>
            <p:ph idx="6" type="subTitle"/>
          </p:nvPr>
        </p:nvSpPr>
        <p:spPr>
          <a:xfrm>
            <a:off x="3759575" y="5100412"/>
            <a:ext cx="13542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8" name="Google Shape;958;p49"/>
          <p:cNvSpPr txBox="1"/>
          <p:nvPr>
            <p:ph idx="7" type="subTitle"/>
          </p:nvPr>
        </p:nvSpPr>
        <p:spPr>
          <a:xfrm>
            <a:off x="7100688" y="5100412"/>
            <a:ext cx="13542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59" name="Google Shape;959;p49"/>
          <p:cNvSpPr txBox="1"/>
          <p:nvPr>
            <p:ph idx="8" type="subTitle"/>
          </p:nvPr>
        </p:nvSpPr>
        <p:spPr>
          <a:xfrm>
            <a:off x="10396150" y="5100412"/>
            <a:ext cx="13542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60" name="Google Shape;960;p49"/>
          <p:cNvSpPr txBox="1"/>
          <p:nvPr>
            <p:ph idx="9" type="subTitle"/>
          </p:nvPr>
        </p:nvSpPr>
        <p:spPr>
          <a:xfrm>
            <a:off x="2373400" y="1828813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61" name="Google Shape;961;p49"/>
          <p:cNvSpPr txBox="1"/>
          <p:nvPr>
            <p:ph idx="13" type="subTitle"/>
          </p:nvPr>
        </p:nvSpPr>
        <p:spPr>
          <a:xfrm>
            <a:off x="5555000" y="1828800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Inter"/>
              <a:buNone/>
              <a:defRPr b="1" sz="28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62" name="Google Shape;962;p49"/>
          <p:cNvSpPr txBox="1"/>
          <p:nvPr>
            <p:ph idx="14" type="subTitle"/>
          </p:nvPr>
        </p:nvSpPr>
        <p:spPr>
          <a:xfrm>
            <a:off x="8896113" y="1828800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63" name="Google Shape;963;p49"/>
          <p:cNvSpPr txBox="1"/>
          <p:nvPr>
            <p:ph idx="15" type="subTitle"/>
          </p:nvPr>
        </p:nvSpPr>
        <p:spPr>
          <a:xfrm>
            <a:off x="2373400" y="2215423"/>
            <a:ext cx="13542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64" name="Google Shape;964;p49"/>
          <p:cNvSpPr txBox="1"/>
          <p:nvPr>
            <p:ph idx="16" type="subTitle"/>
          </p:nvPr>
        </p:nvSpPr>
        <p:spPr>
          <a:xfrm>
            <a:off x="5555000" y="2215374"/>
            <a:ext cx="13542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65" name="Google Shape;965;p49"/>
          <p:cNvSpPr txBox="1"/>
          <p:nvPr>
            <p:ph idx="17" type="subTitle"/>
          </p:nvPr>
        </p:nvSpPr>
        <p:spPr>
          <a:xfrm>
            <a:off x="8896113" y="2215374"/>
            <a:ext cx="13542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966" name="Google Shape;966;p49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rocess - tree">
  <p:cSld name="CUSTOM_3_1_1_1_2_1">
    <p:bg>
      <p:bgPr>
        <a:solidFill>
          <a:schemeClr val="dk2"/>
        </a:solidFill>
      </p:bgPr>
    </p:bg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0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9" name="Google Shape;969;p50"/>
          <p:cNvSpPr txBox="1"/>
          <p:nvPr>
            <p:ph type="title"/>
          </p:nvPr>
        </p:nvSpPr>
        <p:spPr>
          <a:xfrm>
            <a:off x="1065225" y="614350"/>
            <a:ext cx="9573000" cy="540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970" name="Google Shape;97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50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2" name="Google Shape;972;p50"/>
          <p:cNvSpPr/>
          <p:nvPr/>
        </p:nvSpPr>
        <p:spPr>
          <a:xfrm>
            <a:off x="10214027" y="3584322"/>
            <a:ext cx="610800" cy="6108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0"/>
          <p:cNvSpPr/>
          <p:nvPr/>
        </p:nvSpPr>
        <p:spPr>
          <a:xfrm>
            <a:off x="10249048" y="3619343"/>
            <a:ext cx="540600" cy="54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0"/>
          <p:cNvSpPr/>
          <p:nvPr/>
        </p:nvSpPr>
        <p:spPr>
          <a:xfrm>
            <a:off x="7860706" y="2929237"/>
            <a:ext cx="610800" cy="6108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0"/>
          <p:cNvSpPr/>
          <p:nvPr/>
        </p:nvSpPr>
        <p:spPr>
          <a:xfrm>
            <a:off x="7895726" y="2964258"/>
            <a:ext cx="540600" cy="54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0"/>
          <p:cNvSpPr/>
          <p:nvPr/>
        </p:nvSpPr>
        <p:spPr>
          <a:xfrm>
            <a:off x="7860706" y="4280563"/>
            <a:ext cx="610800" cy="6108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0"/>
          <p:cNvSpPr/>
          <p:nvPr/>
        </p:nvSpPr>
        <p:spPr>
          <a:xfrm>
            <a:off x="7895726" y="4315583"/>
            <a:ext cx="540600" cy="54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0"/>
          <p:cNvSpPr txBox="1"/>
          <p:nvPr/>
        </p:nvSpPr>
        <p:spPr>
          <a:xfrm>
            <a:off x="481450" y="4406775"/>
            <a:ext cx="20538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We are happy to share insights from the field.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9" name="Google Shape;979;p50"/>
          <p:cNvSpPr txBox="1"/>
          <p:nvPr/>
        </p:nvSpPr>
        <p:spPr>
          <a:xfrm>
            <a:off x="560800" y="2440600"/>
            <a:ext cx="18486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Begin an open conversation with us</a:t>
            </a:r>
            <a:endParaRPr b="1"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0" name="Google Shape;980;p50"/>
          <p:cNvSpPr txBox="1"/>
          <p:nvPr/>
        </p:nvSpPr>
        <p:spPr>
          <a:xfrm>
            <a:off x="2878175" y="2440600"/>
            <a:ext cx="18486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Run quick ideation sessions</a:t>
            </a:r>
            <a:endParaRPr b="1"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1" name="Google Shape;981;p50"/>
          <p:cNvSpPr txBox="1"/>
          <p:nvPr/>
        </p:nvSpPr>
        <p:spPr>
          <a:xfrm>
            <a:off x="2773775" y="4419050"/>
            <a:ext cx="20574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Let us discuss strategic or technical topics without obligations.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2" name="Google Shape;982;p50"/>
          <p:cNvSpPr txBox="1"/>
          <p:nvPr/>
        </p:nvSpPr>
        <p:spPr>
          <a:xfrm>
            <a:off x="5137375" y="2440600"/>
            <a:ext cx="18486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Organize initial assessments together</a:t>
            </a:r>
            <a:endParaRPr b="1"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3" name="Google Shape;983;p50"/>
          <p:cNvSpPr txBox="1"/>
          <p:nvPr/>
        </p:nvSpPr>
        <p:spPr>
          <a:xfrm>
            <a:off x="5032975" y="4419050"/>
            <a:ext cx="20574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Allow us to retrieve and prepare data of your environment with recommendations.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84" name="Google Shape;984;p50"/>
          <p:cNvCxnSpPr>
            <a:stCxn id="985" idx="6"/>
            <a:endCxn id="986" idx="2"/>
          </p:cNvCxnSpPr>
          <p:nvPr/>
        </p:nvCxnSpPr>
        <p:spPr>
          <a:xfrm>
            <a:off x="1778571" y="3889643"/>
            <a:ext cx="1753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7" name="Google Shape;987;p50"/>
          <p:cNvCxnSpPr>
            <a:stCxn id="986" idx="6"/>
            <a:endCxn id="988" idx="2"/>
          </p:cNvCxnSpPr>
          <p:nvPr/>
        </p:nvCxnSpPr>
        <p:spPr>
          <a:xfrm flipH="1" rot="10800000">
            <a:off x="4072771" y="3883643"/>
            <a:ext cx="1688400" cy="60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9" name="Google Shape;989;p50"/>
          <p:cNvCxnSpPr>
            <a:endCxn id="975" idx="2"/>
          </p:cNvCxnSpPr>
          <p:nvPr/>
        </p:nvCxnSpPr>
        <p:spPr>
          <a:xfrm flipH="1" rot="10800000">
            <a:off x="6222326" y="3234558"/>
            <a:ext cx="1673400" cy="457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0" name="Google Shape;990;p50"/>
          <p:cNvCxnSpPr>
            <a:endCxn id="973" idx="2"/>
          </p:cNvCxnSpPr>
          <p:nvPr/>
        </p:nvCxnSpPr>
        <p:spPr>
          <a:xfrm>
            <a:off x="6301648" y="3883643"/>
            <a:ext cx="3947400" cy="60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1" name="Google Shape;991;p50"/>
          <p:cNvSpPr/>
          <p:nvPr/>
        </p:nvSpPr>
        <p:spPr>
          <a:xfrm>
            <a:off x="1202950" y="3584322"/>
            <a:ext cx="610800" cy="610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0"/>
          <p:cNvSpPr/>
          <p:nvPr/>
        </p:nvSpPr>
        <p:spPr>
          <a:xfrm>
            <a:off x="1237971" y="3619343"/>
            <a:ext cx="540600" cy="54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50"/>
          <p:cNvSpPr/>
          <p:nvPr/>
        </p:nvSpPr>
        <p:spPr>
          <a:xfrm>
            <a:off x="3497151" y="3584322"/>
            <a:ext cx="610800" cy="6108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50"/>
          <p:cNvSpPr/>
          <p:nvPr/>
        </p:nvSpPr>
        <p:spPr>
          <a:xfrm>
            <a:off x="3532171" y="3619343"/>
            <a:ext cx="540600" cy="54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3" name="Google Shape;993;p50"/>
          <p:cNvCxnSpPr>
            <a:stCxn id="988" idx="5"/>
            <a:endCxn id="977" idx="2"/>
          </p:cNvCxnSpPr>
          <p:nvPr/>
        </p:nvCxnSpPr>
        <p:spPr>
          <a:xfrm>
            <a:off x="6222452" y="4074636"/>
            <a:ext cx="1673400" cy="5112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4" name="Google Shape;994;p50"/>
          <p:cNvSpPr/>
          <p:nvPr/>
        </p:nvSpPr>
        <p:spPr>
          <a:xfrm>
            <a:off x="5726001" y="3578185"/>
            <a:ext cx="610800" cy="6108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50"/>
          <p:cNvSpPr/>
          <p:nvPr/>
        </p:nvSpPr>
        <p:spPr>
          <a:xfrm>
            <a:off x="5761021" y="3613205"/>
            <a:ext cx="540600" cy="54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5" name="Google Shape;995;p50"/>
          <p:cNvCxnSpPr>
            <a:endCxn id="972" idx="1"/>
          </p:cNvCxnSpPr>
          <p:nvPr/>
        </p:nvCxnSpPr>
        <p:spPr>
          <a:xfrm>
            <a:off x="8471377" y="3234572"/>
            <a:ext cx="1832100" cy="439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6" name="Google Shape;996;p50"/>
          <p:cNvCxnSpPr>
            <a:endCxn id="972" idx="3"/>
          </p:cNvCxnSpPr>
          <p:nvPr/>
        </p:nvCxnSpPr>
        <p:spPr>
          <a:xfrm flipH="1" rot="10800000">
            <a:off x="8471377" y="4105673"/>
            <a:ext cx="1832100" cy="5565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0"/>
          <p:cNvSpPr txBox="1"/>
          <p:nvPr/>
        </p:nvSpPr>
        <p:spPr>
          <a:xfrm>
            <a:off x="7241725" y="1367575"/>
            <a:ext cx="1848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Specify and run workshops</a:t>
            </a:r>
            <a:endParaRPr b="1"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8" name="Google Shape;998;p50"/>
          <p:cNvSpPr txBox="1"/>
          <p:nvPr/>
        </p:nvSpPr>
        <p:spPr>
          <a:xfrm>
            <a:off x="7241800" y="4967913"/>
            <a:ext cx="1848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Tailor delivery engagements</a:t>
            </a:r>
            <a:endParaRPr b="1"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9" name="Google Shape;999;p50"/>
          <p:cNvSpPr txBox="1"/>
          <p:nvPr/>
        </p:nvSpPr>
        <p:spPr>
          <a:xfrm>
            <a:off x="7139125" y="5596725"/>
            <a:ext cx="20538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Run transformations and programs together.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0" name="Google Shape;1000;p50"/>
          <p:cNvSpPr txBox="1"/>
          <p:nvPr/>
        </p:nvSpPr>
        <p:spPr>
          <a:xfrm>
            <a:off x="7139200" y="2011325"/>
            <a:ext cx="20538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Enforce your team with skills and knowledge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1" name="Google Shape;1001;p50"/>
          <p:cNvSpPr txBox="1"/>
          <p:nvPr/>
        </p:nvSpPr>
        <p:spPr>
          <a:xfrm>
            <a:off x="9595050" y="2440600"/>
            <a:ext cx="18486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Establish lasting partnerships</a:t>
            </a:r>
            <a:endParaRPr b="1"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2" name="Google Shape;1002;p50"/>
          <p:cNvSpPr txBox="1"/>
          <p:nvPr/>
        </p:nvSpPr>
        <p:spPr>
          <a:xfrm>
            <a:off x="9490650" y="4419050"/>
            <a:ext cx="20574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Let us stay in touch to exchange thoughts and challenges.</a:t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3" name="Google Shape;1003;p50"/>
          <p:cNvSpPr txBox="1"/>
          <p:nvPr/>
        </p:nvSpPr>
        <p:spPr>
          <a:xfrm>
            <a:off x="1237875" y="3654689"/>
            <a:ext cx="540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endParaRPr b="1" sz="18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4" name="Google Shape;1004;p50"/>
          <p:cNvSpPr txBox="1"/>
          <p:nvPr/>
        </p:nvSpPr>
        <p:spPr>
          <a:xfrm>
            <a:off x="3532175" y="3660814"/>
            <a:ext cx="540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b="1" sz="18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5" name="Google Shape;1005;p50"/>
          <p:cNvSpPr txBox="1"/>
          <p:nvPr/>
        </p:nvSpPr>
        <p:spPr>
          <a:xfrm>
            <a:off x="5761100" y="3660814"/>
            <a:ext cx="540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endParaRPr b="1" sz="18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6" name="Google Shape;1006;p50"/>
          <p:cNvSpPr txBox="1"/>
          <p:nvPr/>
        </p:nvSpPr>
        <p:spPr>
          <a:xfrm>
            <a:off x="7895725" y="2946027"/>
            <a:ext cx="5406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endParaRPr b="1" sz="18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7" name="Google Shape;1007;p50"/>
          <p:cNvSpPr txBox="1"/>
          <p:nvPr/>
        </p:nvSpPr>
        <p:spPr>
          <a:xfrm>
            <a:off x="7895725" y="4298040"/>
            <a:ext cx="5406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endParaRPr b="1" sz="18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8" name="Google Shape;1008;p50"/>
          <p:cNvSpPr txBox="1"/>
          <p:nvPr/>
        </p:nvSpPr>
        <p:spPr>
          <a:xfrm>
            <a:off x="10249075" y="3660814"/>
            <a:ext cx="540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endParaRPr b="1" sz="18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Agenda">
  <p:cSld name="1_Title Slide_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b="10753" l="2162" r="2171" t="10753"/>
          <a:stretch/>
        </p:blipFill>
        <p:spPr>
          <a:xfrm>
            <a:off x="0" y="577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1070875" y="647700"/>
            <a:ext cx="4134000" cy="547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1" type="body"/>
          </p:nvPr>
        </p:nvSpPr>
        <p:spPr>
          <a:xfrm>
            <a:off x="627075" y="1864175"/>
            <a:ext cx="5320500" cy="4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90"/>
              <a:buFont typeface="Trebuchet MS"/>
              <a:buChar char="►"/>
              <a:defRPr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93369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20"/>
              <a:buFont typeface="Trebuchet MS"/>
              <a:buChar char="►"/>
              <a:defRPr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87972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35"/>
              <a:buFont typeface="Trebuchet MS"/>
              <a:buChar char="►"/>
              <a:defRPr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5273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3"/>
              <a:buFont typeface="Trebuchet MS"/>
              <a:buChar char="►"/>
              <a:defRPr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5273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3"/>
              <a:buFont typeface="Trebuchet MS"/>
              <a:buChar char="►"/>
              <a:defRPr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9845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Char char="•"/>
              <a:defRPr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9845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Char char="•"/>
              <a:defRPr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9845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Char char="•"/>
              <a:defRPr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9845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Char char="•"/>
              <a:defRPr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8877300" y="64008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" name="Google Shape;57;p6"/>
          <p:cNvPicPr preferRelativeResize="0"/>
          <p:nvPr/>
        </p:nvPicPr>
        <p:blipFill rotWithShape="1">
          <a:blip r:embed="rId3">
            <a:alphaModFix/>
          </a:blip>
          <a:srcRect b="0" l="17845" r="17845" t="0"/>
          <a:stretch/>
        </p:blipFill>
        <p:spPr>
          <a:xfrm>
            <a:off x="5539877" y="-13086"/>
            <a:ext cx="6643910" cy="6489001"/>
          </a:xfrm>
          <a:custGeom>
            <a:rect b="b" l="l" r="r" t="t"/>
            <a:pathLst>
              <a:path extrusionOk="0" h="6884882" w="6884881">
                <a:moveTo>
                  <a:pt x="0" y="0"/>
                </a:moveTo>
                <a:lnTo>
                  <a:pt x="6884881" y="0"/>
                </a:lnTo>
                <a:lnTo>
                  <a:pt x="6884881" y="688488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8" name="Google Shape;58;p6"/>
          <p:cNvSpPr/>
          <p:nvPr/>
        </p:nvSpPr>
        <p:spPr>
          <a:xfrm>
            <a:off x="9695121" y="1580875"/>
            <a:ext cx="1295660" cy="1298413"/>
          </a:xfrm>
          <a:custGeom>
            <a:rect b="b" l="l" r="r" t="t"/>
            <a:pathLst>
              <a:path extrusionOk="0" h="907981" w="906056">
                <a:moveTo>
                  <a:pt x="906057" y="882034"/>
                </a:moveTo>
                <a:lnTo>
                  <a:pt x="906057" y="25978"/>
                </a:lnTo>
                <a:cubicBezTo>
                  <a:pt x="906057" y="11546"/>
                  <a:pt x="894511" y="0"/>
                  <a:pt x="880079" y="0"/>
                </a:cubicBezTo>
                <a:lnTo>
                  <a:pt x="25948" y="0"/>
                </a:lnTo>
                <a:cubicBezTo>
                  <a:pt x="2857" y="0"/>
                  <a:pt x="-8689" y="27902"/>
                  <a:pt x="7668" y="44258"/>
                </a:cubicBezTo>
                <a:lnTo>
                  <a:pt x="861799" y="900314"/>
                </a:lnTo>
                <a:cubicBezTo>
                  <a:pt x="878155" y="916670"/>
                  <a:pt x="906057" y="905125"/>
                  <a:pt x="906057" y="882034"/>
                </a:cubicBezTo>
                <a:close/>
              </a:path>
            </a:pathLst>
          </a:custGeom>
          <a:gradFill>
            <a:gsLst>
              <a:gs pos="0">
                <a:srgbClr val="8E24AA"/>
              </a:gs>
              <a:gs pos="50000">
                <a:srgbClr val="BD3292"/>
              </a:gs>
              <a:gs pos="100000">
                <a:srgbClr val="EC407A"/>
              </a:gs>
            </a:gsLst>
            <a:lin ang="1350003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6239165" y="1380828"/>
            <a:ext cx="4894968" cy="4905367"/>
          </a:xfrm>
          <a:custGeom>
            <a:rect b="b" l="l" r="r" t="t"/>
            <a:pathLst>
              <a:path extrusionOk="0" h="907981" w="906056">
                <a:moveTo>
                  <a:pt x="906057" y="882034"/>
                </a:moveTo>
                <a:lnTo>
                  <a:pt x="906057" y="25978"/>
                </a:lnTo>
                <a:cubicBezTo>
                  <a:pt x="906057" y="11546"/>
                  <a:pt x="894511" y="0"/>
                  <a:pt x="880079" y="0"/>
                </a:cubicBezTo>
                <a:lnTo>
                  <a:pt x="25948" y="0"/>
                </a:lnTo>
                <a:cubicBezTo>
                  <a:pt x="2857" y="0"/>
                  <a:pt x="-8689" y="27902"/>
                  <a:pt x="7668" y="44258"/>
                </a:cubicBezTo>
                <a:lnTo>
                  <a:pt x="861799" y="900314"/>
                </a:lnTo>
                <a:cubicBezTo>
                  <a:pt x="878155" y="916670"/>
                  <a:pt x="906057" y="905125"/>
                  <a:pt x="906057" y="882034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" name="Google Shape;60;p6"/>
          <p:cNvSpPr/>
          <p:nvPr/>
        </p:nvSpPr>
        <p:spPr>
          <a:xfrm>
            <a:off x="9212069" y="5205844"/>
            <a:ext cx="1295660" cy="1298413"/>
          </a:xfrm>
          <a:custGeom>
            <a:rect b="b" l="l" r="r" t="t"/>
            <a:pathLst>
              <a:path extrusionOk="0" h="907981" w="906056">
                <a:moveTo>
                  <a:pt x="906057" y="882034"/>
                </a:moveTo>
                <a:lnTo>
                  <a:pt x="906057" y="25978"/>
                </a:lnTo>
                <a:cubicBezTo>
                  <a:pt x="906057" y="11546"/>
                  <a:pt x="894511" y="0"/>
                  <a:pt x="880079" y="0"/>
                </a:cubicBezTo>
                <a:lnTo>
                  <a:pt x="25948" y="0"/>
                </a:lnTo>
                <a:cubicBezTo>
                  <a:pt x="2857" y="0"/>
                  <a:pt x="-8689" y="27902"/>
                  <a:pt x="7668" y="44258"/>
                </a:cubicBezTo>
                <a:lnTo>
                  <a:pt x="861799" y="900314"/>
                </a:lnTo>
                <a:cubicBezTo>
                  <a:pt x="878155" y="916670"/>
                  <a:pt x="906057" y="905125"/>
                  <a:pt x="906057" y="882034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" name="Google Shape;61;p6"/>
          <p:cNvSpPr/>
          <p:nvPr/>
        </p:nvSpPr>
        <p:spPr>
          <a:xfrm>
            <a:off x="5772233" y="400922"/>
            <a:ext cx="647830" cy="649206"/>
          </a:xfrm>
          <a:custGeom>
            <a:rect b="b" l="l" r="r" t="t"/>
            <a:pathLst>
              <a:path extrusionOk="0" h="907981" w="906056">
                <a:moveTo>
                  <a:pt x="906057" y="882034"/>
                </a:moveTo>
                <a:lnTo>
                  <a:pt x="906057" y="25978"/>
                </a:lnTo>
                <a:cubicBezTo>
                  <a:pt x="906057" y="11546"/>
                  <a:pt x="894511" y="0"/>
                  <a:pt x="880079" y="0"/>
                </a:cubicBezTo>
                <a:lnTo>
                  <a:pt x="25948" y="0"/>
                </a:lnTo>
                <a:cubicBezTo>
                  <a:pt x="2857" y="0"/>
                  <a:pt x="-8689" y="27902"/>
                  <a:pt x="7668" y="44258"/>
                </a:cubicBezTo>
                <a:lnTo>
                  <a:pt x="861799" y="900314"/>
                </a:lnTo>
                <a:cubicBezTo>
                  <a:pt x="878155" y="916670"/>
                  <a:pt x="906057" y="905125"/>
                  <a:pt x="906057" y="882034"/>
                </a:cubicBezTo>
                <a:close/>
              </a:path>
            </a:pathLst>
          </a:custGeom>
          <a:gradFill>
            <a:gsLst>
              <a:gs pos="0">
                <a:srgbClr val="8E24AA"/>
              </a:gs>
              <a:gs pos="50000">
                <a:srgbClr val="BD3292"/>
              </a:gs>
              <a:gs pos="100000">
                <a:srgbClr val="EC407A"/>
              </a:gs>
            </a:gsLst>
            <a:lin ang="13500032" scaled="0"/>
          </a:gradFill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Infographic 3">
  <p:cSld name="CUSTOM_3_1_1_1_1">
    <p:bg>
      <p:bgPr>
        <a:solidFill>
          <a:schemeClr val="lt2"/>
        </a:solidFill>
      </p:bgPr>
    </p:bg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1" name="Google Shape;1011;p51"/>
          <p:cNvSpPr txBox="1"/>
          <p:nvPr>
            <p:ph type="title"/>
          </p:nvPr>
        </p:nvSpPr>
        <p:spPr>
          <a:xfrm>
            <a:off x="912824" y="5381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2" name="Google Shape;1012;p51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13" name="Google Shape;101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4" name="Google Shape;1014;p51"/>
          <p:cNvGrpSpPr/>
          <p:nvPr/>
        </p:nvGrpSpPr>
        <p:grpSpPr>
          <a:xfrm>
            <a:off x="4174791" y="2108114"/>
            <a:ext cx="4242595" cy="3960309"/>
            <a:chOff x="2425922" y="2772"/>
            <a:chExt cx="7342671" cy="6854118"/>
          </a:xfrm>
        </p:grpSpPr>
        <p:sp>
          <p:nvSpPr>
            <p:cNvPr id="1015" name="Google Shape;1015;p51"/>
            <p:cNvSpPr/>
            <p:nvPr/>
          </p:nvSpPr>
          <p:spPr>
            <a:xfrm>
              <a:off x="2425922" y="2772"/>
              <a:ext cx="7342671" cy="1600015"/>
            </a:xfrm>
            <a:custGeom>
              <a:rect b="b" l="l" r="r" t="t"/>
              <a:pathLst>
                <a:path extrusionOk="0" h="1600015" w="7342671">
                  <a:moveTo>
                    <a:pt x="6609536" y="1600015"/>
                  </a:moveTo>
                  <a:lnTo>
                    <a:pt x="662980" y="1600015"/>
                  </a:lnTo>
                  <a:cubicBezTo>
                    <a:pt x="629715" y="1600015"/>
                    <a:pt x="599777" y="1580057"/>
                    <a:pt x="587026" y="1549010"/>
                  </a:cubicBezTo>
                  <a:lnTo>
                    <a:pt x="6009" y="112544"/>
                  </a:lnTo>
                  <a:cubicBezTo>
                    <a:pt x="-15613" y="58767"/>
                    <a:pt x="23750" y="0"/>
                    <a:pt x="81962" y="0"/>
                  </a:cubicBezTo>
                  <a:lnTo>
                    <a:pt x="7260963" y="0"/>
                  </a:lnTo>
                  <a:cubicBezTo>
                    <a:pt x="7318622" y="0"/>
                    <a:pt x="7357984" y="57658"/>
                    <a:pt x="7336917" y="111436"/>
                  </a:cubicBezTo>
                  <a:lnTo>
                    <a:pt x="6856802" y="1338336"/>
                  </a:lnTo>
                </a:path>
              </a:pathLst>
            </a:custGeom>
            <a:noFill/>
            <a:ln cap="rnd" cmpd="sng" w="1587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6" name="Google Shape;1016;p51"/>
            <p:cNvSpPr/>
            <p:nvPr/>
          </p:nvSpPr>
          <p:spPr>
            <a:xfrm>
              <a:off x="3167163" y="1843953"/>
              <a:ext cx="5865641" cy="1482481"/>
            </a:xfrm>
            <a:custGeom>
              <a:rect b="b" l="l" r="r" t="t"/>
              <a:pathLst>
                <a:path extrusionOk="0" h="1482481" w="5865641">
                  <a:moveTo>
                    <a:pt x="680721" y="1468067"/>
                  </a:moveTo>
                  <a:lnTo>
                    <a:pt x="5246253" y="1482481"/>
                  </a:lnTo>
                  <a:cubicBezTo>
                    <a:pt x="5279517" y="1482481"/>
                    <a:pt x="5309455" y="1462523"/>
                    <a:pt x="5322206" y="1431476"/>
                  </a:cubicBezTo>
                  <a:lnTo>
                    <a:pt x="5859425" y="112544"/>
                  </a:lnTo>
                  <a:cubicBezTo>
                    <a:pt x="5881602" y="58767"/>
                    <a:pt x="5841685" y="0"/>
                    <a:pt x="5783472" y="0"/>
                  </a:cubicBezTo>
                  <a:lnTo>
                    <a:pt x="81962" y="0"/>
                  </a:lnTo>
                  <a:cubicBezTo>
                    <a:pt x="23750" y="0"/>
                    <a:pt x="-15613" y="58767"/>
                    <a:pt x="6009" y="112544"/>
                  </a:cubicBezTo>
                  <a:lnTo>
                    <a:pt x="483907" y="1286221"/>
                  </a:lnTo>
                </a:path>
              </a:pathLst>
            </a:custGeom>
            <a:noFill/>
            <a:ln cap="rnd" cmpd="sng" w="1587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7" name="Google Shape;1017;p51"/>
            <p:cNvSpPr/>
            <p:nvPr/>
          </p:nvSpPr>
          <p:spPr>
            <a:xfrm>
              <a:off x="3883243" y="3545979"/>
              <a:ext cx="4459624" cy="1477491"/>
            </a:xfrm>
            <a:custGeom>
              <a:rect b="b" l="l" r="r" t="t"/>
              <a:pathLst>
                <a:path extrusionOk="0" h="1477491" w="4459624">
                  <a:moveTo>
                    <a:pt x="3792812" y="1477492"/>
                  </a:moveTo>
                  <a:lnTo>
                    <a:pt x="618284" y="1477492"/>
                  </a:lnTo>
                  <a:cubicBezTo>
                    <a:pt x="585020" y="1477492"/>
                    <a:pt x="555082" y="1457533"/>
                    <a:pt x="542885" y="1426487"/>
                  </a:cubicBezTo>
                  <a:lnTo>
                    <a:pt x="6220" y="112545"/>
                  </a:lnTo>
                  <a:cubicBezTo>
                    <a:pt x="-15956" y="58767"/>
                    <a:pt x="23961" y="0"/>
                    <a:pt x="81620" y="0"/>
                  </a:cubicBezTo>
                  <a:lnTo>
                    <a:pt x="4377710" y="0"/>
                  </a:lnTo>
                  <a:cubicBezTo>
                    <a:pt x="4435369" y="0"/>
                    <a:pt x="4475286" y="58767"/>
                    <a:pt x="4453664" y="112545"/>
                  </a:cubicBezTo>
                  <a:lnTo>
                    <a:pt x="3953590" y="1353859"/>
                  </a:lnTo>
                </a:path>
              </a:pathLst>
            </a:custGeom>
            <a:noFill/>
            <a:ln cap="rnd" cmpd="sng" w="1587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8" name="Google Shape;1018;p51"/>
            <p:cNvSpPr/>
            <p:nvPr/>
          </p:nvSpPr>
          <p:spPr>
            <a:xfrm>
              <a:off x="4539692" y="5270181"/>
              <a:ext cx="3097171" cy="1586709"/>
            </a:xfrm>
            <a:custGeom>
              <a:rect b="b" l="l" r="r" t="t"/>
              <a:pathLst>
                <a:path extrusionOk="0" h="1586709" w="3097171">
                  <a:moveTo>
                    <a:pt x="695314" y="1586710"/>
                  </a:moveTo>
                  <a:lnTo>
                    <a:pt x="2435040" y="1586710"/>
                  </a:lnTo>
                  <a:cubicBezTo>
                    <a:pt x="2468304" y="1586710"/>
                    <a:pt x="2498242" y="1566751"/>
                    <a:pt x="2510439" y="1536258"/>
                  </a:cubicBezTo>
                  <a:lnTo>
                    <a:pt x="3090902" y="126405"/>
                  </a:lnTo>
                  <a:cubicBezTo>
                    <a:pt x="3113078" y="72627"/>
                    <a:pt x="3073715" y="13860"/>
                    <a:pt x="3015503" y="13306"/>
                  </a:cubicBezTo>
                  <a:lnTo>
                    <a:pt x="82142" y="0"/>
                  </a:lnTo>
                  <a:cubicBezTo>
                    <a:pt x="23374" y="0"/>
                    <a:pt x="-16543" y="59876"/>
                    <a:pt x="6742" y="114208"/>
                  </a:cubicBezTo>
                  <a:lnTo>
                    <a:pt x="619915" y="1537368"/>
                  </a:lnTo>
                  <a:cubicBezTo>
                    <a:pt x="632666" y="1567306"/>
                    <a:pt x="662604" y="1586710"/>
                    <a:pt x="694760" y="1586710"/>
                  </a:cubicBezTo>
                  <a:close/>
                </a:path>
              </a:pathLst>
            </a:custGeom>
            <a:noFill/>
            <a:ln cap="rnd" cmpd="sng" w="1587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019" name="Google Shape;1019;p51"/>
          <p:cNvSpPr/>
          <p:nvPr/>
        </p:nvSpPr>
        <p:spPr>
          <a:xfrm flipH="1" rot="-9610312">
            <a:off x="8089749" y="2878933"/>
            <a:ext cx="66333" cy="66333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1"/>
          <p:cNvSpPr/>
          <p:nvPr/>
        </p:nvSpPr>
        <p:spPr>
          <a:xfrm flipH="1" rot="-9233989">
            <a:off x="7251604" y="4928756"/>
            <a:ext cx="66145" cy="6614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51"/>
          <p:cNvSpPr/>
          <p:nvPr/>
        </p:nvSpPr>
        <p:spPr>
          <a:xfrm flipH="1" rot="9477483">
            <a:off x="4855914" y="3912338"/>
            <a:ext cx="66350" cy="6635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51"/>
          <p:cNvSpPr txBox="1"/>
          <p:nvPr>
            <p:ph idx="1" type="subTitle"/>
          </p:nvPr>
        </p:nvSpPr>
        <p:spPr>
          <a:xfrm>
            <a:off x="4730900" y="2220238"/>
            <a:ext cx="3130500" cy="7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23" name="Google Shape;1023;p51"/>
          <p:cNvSpPr txBox="1"/>
          <p:nvPr>
            <p:ph idx="2" type="body"/>
          </p:nvPr>
        </p:nvSpPr>
        <p:spPr>
          <a:xfrm>
            <a:off x="8523675" y="2147950"/>
            <a:ext cx="3130500" cy="846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024" name="Google Shape;1024;p51"/>
          <p:cNvSpPr txBox="1"/>
          <p:nvPr>
            <p:ph idx="3" type="subTitle"/>
          </p:nvPr>
        </p:nvSpPr>
        <p:spPr>
          <a:xfrm>
            <a:off x="4924475" y="3252700"/>
            <a:ext cx="2743200" cy="7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25" name="Google Shape;1025;p51"/>
          <p:cNvSpPr txBox="1"/>
          <p:nvPr>
            <p:ph idx="4" type="body"/>
          </p:nvPr>
        </p:nvSpPr>
        <p:spPr>
          <a:xfrm>
            <a:off x="8523675" y="3180400"/>
            <a:ext cx="3130500" cy="846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026" name="Google Shape;1026;p51"/>
          <p:cNvSpPr txBox="1"/>
          <p:nvPr>
            <p:ph idx="5" type="subTitle"/>
          </p:nvPr>
        </p:nvSpPr>
        <p:spPr>
          <a:xfrm>
            <a:off x="5351825" y="4232075"/>
            <a:ext cx="1888500" cy="7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27" name="Google Shape;1027;p51"/>
          <p:cNvSpPr txBox="1"/>
          <p:nvPr>
            <p:ph idx="6" type="body"/>
          </p:nvPr>
        </p:nvSpPr>
        <p:spPr>
          <a:xfrm>
            <a:off x="8523675" y="4159775"/>
            <a:ext cx="3130500" cy="846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028" name="Google Shape;1028;p51"/>
          <p:cNvSpPr txBox="1"/>
          <p:nvPr>
            <p:ph idx="7" type="subTitle"/>
          </p:nvPr>
        </p:nvSpPr>
        <p:spPr>
          <a:xfrm>
            <a:off x="5707075" y="5218225"/>
            <a:ext cx="1178100" cy="7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29" name="Google Shape;1029;p51"/>
          <p:cNvSpPr txBox="1"/>
          <p:nvPr>
            <p:ph idx="8" type="body"/>
          </p:nvPr>
        </p:nvSpPr>
        <p:spPr>
          <a:xfrm>
            <a:off x="8523675" y="5145925"/>
            <a:ext cx="3130500" cy="846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030" name="Google Shape;1030;p51"/>
          <p:cNvSpPr txBox="1"/>
          <p:nvPr>
            <p:ph idx="9" type="body"/>
          </p:nvPr>
        </p:nvSpPr>
        <p:spPr>
          <a:xfrm>
            <a:off x="579675" y="2108125"/>
            <a:ext cx="2991000" cy="41784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Infographic 3">
  <p:cSld name="CUSTOM_3_1_1_1_1_2">
    <p:bg>
      <p:bgPr>
        <a:solidFill>
          <a:schemeClr val="dk2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52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3" name="Google Shape;1033;p52"/>
          <p:cNvSpPr txBox="1"/>
          <p:nvPr>
            <p:ph type="title"/>
          </p:nvPr>
        </p:nvSpPr>
        <p:spPr>
          <a:xfrm>
            <a:off x="1065225" y="614350"/>
            <a:ext cx="9573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034" name="Google Shape;1034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5" name="Google Shape;1035;p52"/>
          <p:cNvGrpSpPr/>
          <p:nvPr/>
        </p:nvGrpSpPr>
        <p:grpSpPr>
          <a:xfrm>
            <a:off x="4174791" y="2108114"/>
            <a:ext cx="4242595" cy="3960309"/>
            <a:chOff x="2425922" y="2772"/>
            <a:chExt cx="7342671" cy="6854118"/>
          </a:xfrm>
        </p:grpSpPr>
        <p:sp>
          <p:nvSpPr>
            <p:cNvPr id="1036" name="Google Shape;1036;p52"/>
            <p:cNvSpPr/>
            <p:nvPr/>
          </p:nvSpPr>
          <p:spPr>
            <a:xfrm>
              <a:off x="2425922" y="2772"/>
              <a:ext cx="7342671" cy="1600015"/>
            </a:xfrm>
            <a:custGeom>
              <a:rect b="b" l="l" r="r" t="t"/>
              <a:pathLst>
                <a:path extrusionOk="0" h="1600015" w="7342671">
                  <a:moveTo>
                    <a:pt x="6609536" y="1600015"/>
                  </a:moveTo>
                  <a:lnTo>
                    <a:pt x="662980" y="1600015"/>
                  </a:lnTo>
                  <a:cubicBezTo>
                    <a:pt x="629715" y="1600015"/>
                    <a:pt x="599777" y="1580057"/>
                    <a:pt x="587026" y="1549010"/>
                  </a:cubicBezTo>
                  <a:lnTo>
                    <a:pt x="6009" y="112544"/>
                  </a:lnTo>
                  <a:cubicBezTo>
                    <a:pt x="-15613" y="58767"/>
                    <a:pt x="23750" y="0"/>
                    <a:pt x="81962" y="0"/>
                  </a:cubicBezTo>
                  <a:lnTo>
                    <a:pt x="7260963" y="0"/>
                  </a:lnTo>
                  <a:cubicBezTo>
                    <a:pt x="7318622" y="0"/>
                    <a:pt x="7357984" y="57658"/>
                    <a:pt x="7336917" y="111436"/>
                  </a:cubicBezTo>
                  <a:lnTo>
                    <a:pt x="6856802" y="1338336"/>
                  </a:lnTo>
                </a:path>
              </a:pathLst>
            </a:custGeom>
            <a:noFill/>
            <a:ln cap="rnd" cmpd="sng" w="15875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7" name="Google Shape;1037;p52"/>
            <p:cNvSpPr/>
            <p:nvPr/>
          </p:nvSpPr>
          <p:spPr>
            <a:xfrm>
              <a:off x="3167163" y="1843953"/>
              <a:ext cx="5865641" cy="1482481"/>
            </a:xfrm>
            <a:custGeom>
              <a:rect b="b" l="l" r="r" t="t"/>
              <a:pathLst>
                <a:path extrusionOk="0" h="1482481" w="5865641">
                  <a:moveTo>
                    <a:pt x="680721" y="1468067"/>
                  </a:moveTo>
                  <a:lnTo>
                    <a:pt x="5246253" y="1482481"/>
                  </a:lnTo>
                  <a:cubicBezTo>
                    <a:pt x="5279517" y="1482481"/>
                    <a:pt x="5309455" y="1462523"/>
                    <a:pt x="5322206" y="1431476"/>
                  </a:cubicBezTo>
                  <a:lnTo>
                    <a:pt x="5859425" y="112544"/>
                  </a:lnTo>
                  <a:cubicBezTo>
                    <a:pt x="5881602" y="58767"/>
                    <a:pt x="5841685" y="0"/>
                    <a:pt x="5783472" y="0"/>
                  </a:cubicBezTo>
                  <a:lnTo>
                    <a:pt x="81962" y="0"/>
                  </a:lnTo>
                  <a:cubicBezTo>
                    <a:pt x="23750" y="0"/>
                    <a:pt x="-15613" y="58767"/>
                    <a:pt x="6009" y="112544"/>
                  </a:cubicBezTo>
                  <a:lnTo>
                    <a:pt x="483907" y="1286221"/>
                  </a:lnTo>
                </a:path>
              </a:pathLst>
            </a:custGeom>
            <a:noFill/>
            <a:ln cap="rnd" cmpd="sng" w="1587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8" name="Google Shape;1038;p52"/>
            <p:cNvSpPr/>
            <p:nvPr/>
          </p:nvSpPr>
          <p:spPr>
            <a:xfrm>
              <a:off x="3883243" y="3545979"/>
              <a:ext cx="4459624" cy="1477491"/>
            </a:xfrm>
            <a:custGeom>
              <a:rect b="b" l="l" r="r" t="t"/>
              <a:pathLst>
                <a:path extrusionOk="0" h="1477491" w="4459624">
                  <a:moveTo>
                    <a:pt x="3792812" y="1477492"/>
                  </a:moveTo>
                  <a:lnTo>
                    <a:pt x="618284" y="1477492"/>
                  </a:lnTo>
                  <a:cubicBezTo>
                    <a:pt x="585020" y="1477492"/>
                    <a:pt x="555082" y="1457533"/>
                    <a:pt x="542885" y="1426487"/>
                  </a:cubicBezTo>
                  <a:lnTo>
                    <a:pt x="6220" y="112545"/>
                  </a:lnTo>
                  <a:cubicBezTo>
                    <a:pt x="-15956" y="58767"/>
                    <a:pt x="23961" y="0"/>
                    <a:pt x="81620" y="0"/>
                  </a:cubicBezTo>
                  <a:lnTo>
                    <a:pt x="4377710" y="0"/>
                  </a:lnTo>
                  <a:cubicBezTo>
                    <a:pt x="4435369" y="0"/>
                    <a:pt x="4475286" y="58767"/>
                    <a:pt x="4453664" y="112545"/>
                  </a:cubicBezTo>
                  <a:lnTo>
                    <a:pt x="3953590" y="1353859"/>
                  </a:lnTo>
                </a:path>
              </a:pathLst>
            </a:custGeom>
            <a:noFill/>
            <a:ln cap="rnd" cmpd="sng" w="15875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39" name="Google Shape;1039;p52"/>
            <p:cNvSpPr/>
            <p:nvPr/>
          </p:nvSpPr>
          <p:spPr>
            <a:xfrm>
              <a:off x="4539692" y="5270181"/>
              <a:ext cx="3097171" cy="1586709"/>
            </a:xfrm>
            <a:custGeom>
              <a:rect b="b" l="l" r="r" t="t"/>
              <a:pathLst>
                <a:path extrusionOk="0" h="1586709" w="3097171">
                  <a:moveTo>
                    <a:pt x="695314" y="1586710"/>
                  </a:moveTo>
                  <a:lnTo>
                    <a:pt x="2435040" y="1586710"/>
                  </a:lnTo>
                  <a:cubicBezTo>
                    <a:pt x="2468304" y="1586710"/>
                    <a:pt x="2498242" y="1566751"/>
                    <a:pt x="2510439" y="1536258"/>
                  </a:cubicBezTo>
                  <a:lnTo>
                    <a:pt x="3090902" y="126405"/>
                  </a:lnTo>
                  <a:cubicBezTo>
                    <a:pt x="3113078" y="72627"/>
                    <a:pt x="3073715" y="13860"/>
                    <a:pt x="3015503" y="13306"/>
                  </a:cubicBezTo>
                  <a:lnTo>
                    <a:pt x="82142" y="0"/>
                  </a:lnTo>
                  <a:cubicBezTo>
                    <a:pt x="23374" y="0"/>
                    <a:pt x="-16543" y="59876"/>
                    <a:pt x="6742" y="114208"/>
                  </a:cubicBezTo>
                  <a:lnTo>
                    <a:pt x="619915" y="1537368"/>
                  </a:lnTo>
                  <a:cubicBezTo>
                    <a:pt x="632666" y="1567306"/>
                    <a:pt x="662604" y="1586710"/>
                    <a:pt x="694760" y="1586710"/>
                  </a:cubicBezTo>
                  <a:close/>
                </a:path>
              </a:pathLst>
            </a:custGeom>
            <a:noFill/>
            <a:ln cap="rnd" cmpd="sng" w="15875">
              <a:solidFill>
                <a:schemeClr val="accent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040" name="Google Shape;1040;p52"/>
          <p:cNvSpPr/>
          <p:nvPr/>
        </p:nvSpPr>
        <p:spPr>
          <a:xfrm flipH="1" rot="-9610312">
            <a:off x="8089749" y="2878933"/>
            <a:ext cx="66333" cy="66333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2"/>
          <p:cNvSpPr/>
          <p:nvPr/>
        </p:nvSpPr>
        <p:spPr>
          <a:xfrm flipH="1" rot="-9233989">
            <a:off x="7251604" y="4928756"/>
            <a:ext cx="66145" cy="66145"/>
          </a:xfrm>
          <a:prstGeom prst="triangl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2"/>
          <p:cNvSpPr/>
          <p:nvPr/>
        </p:nvSpPr>
        <p:spPr>
          <a:xfrm flipH="1" rot="9477483">
            <a:off x="4855914" y="3912338"/>
            <a:ext cx="66350" cy="6635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2"/>
          <p:cNvSpPr txBox="1"/>
          <p:nvPr>
            <p:ph idx="1" type="subTitle"/>
          </p:nvPr>
        </p:nvSpPr>
        <p:spPr>
          <a:xfrm>
            <a:off x="4730900" y="2220238"/>
            <a:ext cx="3130500" cy="7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44" name="Google Shape;1044;p52"/>
          <p:cNvSpPr txBox="1"/>
          <p:nvPr>
            <p:ph idx="2" type="subTitle"/>
          </p:nvPr>
        </p:nvSpPr>
        <p:spPr>
          <a:xfrm>
            <a:off x="4924475" y="3252700"/>
            <a:ext cx="2743200" cy="7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45" name="Google Shape;1045;p52"/>
          <p:cNvSpPr txBox="1"/>
          <p:nvPr>
            <p:ph idx="3" type="subTitle"/>
          </p:nvPr>
        </p:nvSpPr>
        <p:spPr>
          <a:xfrm>
            <a:off x="5351825" y="4232075"/>
            <a:ext cx="1888500" cy="7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46" name="Google Shape;1046;p52"/>
          <p:cNvSpPr txBox="1"/>
          <p:nvPr>
            <p:ph idx="4" type="subTitle"/>
          </p:nvPr>
        </p:nvSpPr>
        <p:spPr>
          <a:xfrm>
            <a:off x="5707075" y="5218225"/>
            <a:ext cx="1178100" cy="7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47" name="Google Shape;1047;p52"/>
          <p:cNvSpPr txBox="1"/>
          <p:nvPr>
            <p:ph idx="5" type="body"/>
          </p:nvPr>
        </p:nvSpPr>
        <p:spPr>
          <a:xfrm>
            <a:off x="571500" y="2108125"/>
            <a:ext cx="2991000" cy="3960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spcBef>
                <a:spcPts val="0"/>
              </a:spcBef>
              <a:spcAft>
                <a:spcPts val="0"/>
              </a:spcAft>
              <a:buSzPts val="1190"/>
              <a:buChar char="►"/>
              <a:defRPr>
                <a:solidFill>
                  <a:schemeClr val="lt1"/>
                </a:solidFill>
              </a:defRPr>
            </a:lvl1pPr>
            <a:lvl2pPr indent="-293369" lvl="1" marL="914400" rtl="0">
              <a:spcBef>
                <a:spcPts val="0"/>
              </a:spcBef>
              <a:spcAft>
                <a:spcPts val="0"/>
              </a:spcAft>
              <a:buSzPts val="1020"/>
              <a:buChar char="►"/>
              <a:defRPr>
                <a:solidFill>
                  <a:schemeClr val="lt1"/>
                </a:solidFill>
              </a:defRPr>
            </a:lvl2pPr>
            <a:lvl3pPr indent="-287972" lvl="2" marL="1371600" rtl="0">
              <a:spcBef>
                <a:spcPts val="0"/>
              </a:spcBef>
              <a:spcAft>
                <a:spcPts val="0"/>
              </a:spcAft>
              <a:buSzPts val="935"/>
              <a:buChar char="►"/>
              <a:defRPr>
                <a:solidFill>
                  <a:schemeClr val="lt1"/>
                </a:solidFill>
              </a:defRPr>
            </a:lvl3pPr>
            <a:lvl4pPr indent="-285273" lvl="3" marL="1828800" rtl="0">
              <a:spcBef>
                <a:spcPts val="0"/>
              </a:spcBef>
              <a:spcAft>
                <a:spcPts val="0"/>
              </a:spcAft>
              <a:buSzPts val="893"/>
              <a:buChar char="►"/>
              <a:defRPr>
                <a:solidFill>
                  <a:schemeClr val="lt1"/>
                </a:solidFill>
              </a:defRPr>
            </a:lvl4pPr>
            <a:lvl5pPr indent="-2852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93"/>
              <a:buChar char="►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8" name="Google Shape;1048;p52"/>
          <p:cNvSpPr txBox="1"/>
          <p:nvPr>
            <p:ph idx="6" type="body"/>
          </p:nvPr>
        </p:nvSpPr>
        <p:spPr>
          <a:xfrm>
            <a:off x="8542175" y="2109888"/>
            <a:ext cx="2991000" cy="846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7815" lvl="0" marL="457200" rtl="0">
              <a:spcBef>
                <a:spcPts val="0"/>
              </a:spcBef>
              <a:spcAft>
                <a:spcPts val="0"/>
              </a:spcAft>
              <a:buSzPts val="1090"/>
              <a:buChar char="►"/>
              <a:defRPr sz="1300">
                <a:solidFill>
                  <a:schemeClr val="lt1"/>
                </a:solidFill>
              </a:defRPr>
            </a:lvl1pPr>
            <a:lvl2pPr indent="-287019" lvl="1" marL="914400" rtl="0">
              <a:spcBef>
                <a:spcPts val="0"/>
              </a:spcBef>
              <a:spcAft>
                <a:spcPts val="0"/>
              </a:spcAft>
              <a:buSzPts val="920"/>
              <a:buChar char="►"/>
              <a:defRPr sz="1100">
                <a:solidFill>
                  <a:schemeClr val="lt1"/>
                </a:solidFill>
              </a:defRPr>
            </a:lvl2pPr>
            <a:lvl3pPr indent="-281622" lvl="2" marL="1371600" rtl="0">
              <a:spcBef>
                <a:spcPts val="0"/>
              </a:spcBef>
              <a:spcAft>
                <a:spcPts val="0"/>
              </a:spcAft>
              <a:buSzPts val="835"/>
              <a:buChar char="►"/>
              <a:defRPr sz="1000">
                <a:solidFill>
                  <a:schemeClr val="lt1"/>
                </a:solidFill>
              </a:defRPr>
            </a:lvl3pPr>
            <a:lvl4pPr indent="-278923" lvl="3" marL="1828800" rtl="0">
              <a:spcBef>
                <a:spcPts val="0"/>
              </a:spcBef>
              <a:spcAft>
                <a:spcPts val="0"/>
              </a:spcAft>
              <a:buSzPts val="793"/>
              <a:buChar char="►"/>
              <a:defRPr sz="950">
                <a:solidFill>
                  <a:schemeClr val="lt1"/>
                </a:solidFill>
              </a:defRPr>
            </a:lvl4pPr>
            <a:lvl5pPr indent="-27892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93"/>
              <a:buChar char="►"/>
              <a:defRPr sz="950">
                <a:solidFill>
                  <a:schemeClr val="lt1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9" name="Google Shape;1049;p52"/>
          <p:cNvSpPr txBox="1"/>
          <p:nvPr>
            <p:ph idx="7" type="body"/>
          </p:nvPr>
        </p:nvSpPr>
        <p:spPr>
          <a:xfrm>
            <a:off x="8542175" y="3198063"/>
            <a:ext cx="2991000" cy="846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7815" lvl="0" marL="457200" rtl="0">
              <a:spcBef>
                <a:spcPts val="0"/>
              </a:spcBef>
              <a:spcAft>
                <a:spcPts val="0"/>
              </a:spcAft>
              <a:buSzPts val="1090"/>
              <a:buChar char="►"/>
              <a:defRPr sz="1300">
                <a:solidFill>
                  <a:schemeClr val="lt1"/>
                </a:solidFill>
              </a:defRPr>
            </a:lvl1pPr>
            <a:lvl2pPr indent="-287019" lvl="1" marL="914400" rtl="0">
              <a:spcBef>
                <a:spcPts val="0"/>
              </a:spcBef>
              <a:spcAft>
                <a:spcPts val="0"/>
              </a:spcAft>
              <a:buSzPts val="920"/>
              <a:buChar char="►"/>
              <a:defRPr sz="1100">
                <a:solidFill>
                  <a:schemeClr val="lt1"/>
                </a:solidFill>
              </a:defRPr>
            </a:lvl2pPr>
            <a:lvl3pPr indent="-281622" lvl="2" marL="1371600" rtl="0">
              <a:spcBef>
                <a:spcPts val="0"/>
              </a:spcBef>
              <a:spcAft>
                <a:spcPts val="0"/>
              </a:spcAft>
              <a:buSzPts val="835"/>
              <a:buChar char="►"/>
              <a:defRPr sz="1000">
                <a:solidFill>
                  <a:schemeClr val="lt1"/>
                </a:solidFill>
              </a:defRPr>
            </a:lvl3pPr>
            <a:lvl4pPr indent="-278923" lvl="3" marL="1828800" rtl="0">
              <a:spcBef>
                <a:spcPts val="0"/>
              </a:spcBef>
              <a:spcAft>
                <a:spcPts val="0"/>
              </a:spcAft>
              <a:buSzPts val="793"/>
              <a:buChar char="►"/>
              <a:defRPr sz="950">
                <a:solidFill>
                  <a:schemeClr val="lt1"/>
                </a:solidFill>
              </a:defRPr>
            </a:lvl4pPr>
            <a:lvl5pPr indent="-27892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93"/>
              <a:buChar char="►"/>
              <a:defRPr sz="950">
                <a:solidFill>
                  <a:schemeClr val="lt1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0" name="Google Shape;1050;p52"/>
          <p:cNvSpPr txBox="1"/>
          <p:nvPr>
            <p:ph idx="8" type="body"/>
          </p:nvPr>
        </p:nvSpPr>
        <p:spPr>
          <a:xfrm>
            <a:off x="8542175" y="4234638"/>
            <a:ext cx="2991000" cy="846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7815" lvl="0" marL="457200" rtl="0">
              <a:spcBef>
                <a:spcPts val="0"/>
              </a:spcBef>
              <a:spcAft>
                <a:spcPts val="0"/>
              </a:spcAft>
              <a:buSzPts val="1090"/>
              <a:buChar char="►"/>
              <a:defRPr sz="1300">
                <a:solidFill>
                  <a:schemeClr val="lt1"/>
                </a:solidFill>
              </a:defRPr>
            </a:lvl1pPr>
            <a:lvl2pPr indent="-287019" lvl="1" marL="914400" rtl="0">
              <a:spcBef>
                <a:spcPts val="0"/>
              </a:spcBef>
              <a:spcAft>
                <a:spcPts val="0"/>
              </a:spcAft>
              <a:buSzPts val="920"/>
              <a:buChar char="►"/>
              <a:defRPr sz="1100">
                <a:solidFill>
                  <a:schemeClr val="lt1"/>
                </a:solidFill>
              </a:defRPr>
            </a:lvl2pPr>
            <a:lvl3pPr indent="-281622" lvl="2" marL="1371600" rtl="0">
              <a:spcBef>
                <a:spcPts val="0"/>
              </a:spcBef>
              <a:spcAft>
                <a:spcPts val="0"/>
              </a:spcAft>
              <a:buSzPts val="835"/>
              <a:buChar char="►"/>
              <a:defRPr sz="1000">
                <a:solidFill>
                  <a:schemeClr val="lt1"/>
                </a:solidFill>
              </a:defRPr>
            </a:lvl3pPr>
            <a:lvl4pPr indent="-278923" lvl="3" marL="1828800" rtl="0">
              <a:spcBef>
                <a:spcPts val="0"/>
              </a:spcBef>
              <a:spcAft>
                <a:spcPts val="0"/>
              </a:spcAft>
              <a:buSzPts val="793"/>
              <a:buChar char="►"/>
              <a:defRPr sz="950">
                <a:solidFill>
                  <a:schemeClr val="lt1"/>
                </a:solidFill>
              </a:defRPr>
            </a:lvl4pPr>
            <a:lvl5pPr indent="-27892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93"/>
              <a:buChar char="►"/>
              <a:defRPr sz="950">
                <a:solidFill>
                  <a:schemeClr val="lt1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1" name="Google Shape;1051;p52"/>
          <p:cNvSpPr txBox="1"/>
          <p:nvPr>
            <p:ph idx="9" type="body"/>
          </p:nvPr>
        </p:nvSpPr>
        <p:spPr>
          <a:xfrm>
            <a:off x="8542175" y="5268175"/>
            <a:ext cx="2991000" cy="846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7815" lvl="0" marL="457200" rtl="0">
              <a:spcBef>
                <a:spcPts val="0"/>
              </a:spcBef>
              <a:spcAft>
                <a:spcPts val="0"/>
              </a:spcAft>
              <a:buSzPts val="1090"/>
              <a:buChar char="►"/>
              <a:defRPr sz="1300">
                <a:solidFill>
                  <a:schemeClr val="lt1"/>
                </a:solidFill>
              </a:defRPr>
            </a:lvl1pPr>
            <a:lvl2pPr indent="-287019" lvl="1" marL="914400" rtl="0">
              <a:spcBef>
                <a:spcPts val="0"/>
              </a:spcBef>
              <a:spcAft>
                <a:spcPts val="0"/>
              </a:spcAft>
              <a:buSzPts val="920"/>
              <a:buChar char="►"/>
              <a:defRPr sz="1100">
                <a:solidFill>
                  <a:schemeClr val="lt1"/>
                </a:solidFill>
              </a:defRPr>
            </a:lvl2pPr>
            <a:lvl3pPr indent="-281622" lvl="2" marL="1371600" rtl="0">
              <a:spcBef>
                <a:spcPts val="0"/>
              </a:spcBef>
              <a:spcAft>
                <a:spcPts val="0"/>
              </a:spcAft>
              <a:buSzPts val="835"/>
              <a:buChar char="►"/>
              <a:defRPr sz="1000">
                <a:solidFill>
                  <a:schemeClr val="lt1"/>
                </a:solidFill>
              </a:defRPr>
            </a:lvl3pPr>
            <a:lvl4pPr indent="-278923" lvl="3" marL="1828800" rtl="0">
              <a:spcBef>
                <a:spcPts val="0"/>
              </a:spcBef>
              <a:spcAft>
                <a:spcPts val="0"/>
              </a:spcAft>
              <a:buSzPts val="793"/>
              <a:buChar char="►"/>
              <a:defRPr sz="950">
                <a:solidFill>
                  <a:schemeClr val="lt1"/>
                </a:solidFill>
              </a:defRPr>
            </a:lvl4pPr>
            <a:lvl5pPr indent="-27892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93"/>
              <a:buChar char="►"/>
              <a:defRPr sz="950">
                <a:solidFill>
                  <a:schemeClr val="lt1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2" name="Google Shape;1052;p52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meline">
  <p:cSld name="CUSTOM_3_1_1_1_1_1">
    <p:bg>
      <p:bgPr>
        <a:solidFill>
          <a:schemeClr val="lt1"/>
        </a:soli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3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5" name="Google Shape;1055;p53"/>
          <p:cNvSpPr txBox="1"/>
          <p:nvPr>
            <p:ph type="title"/>
          </p:nvPr>
        </p:nvSpPr>
        <p:spPr>
          <a:xfrm>
            <a:off x="912824" y="5381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6" name="Google Shape;1056;p53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57" name="Google Shape;105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53"/>
          <p:cNvSpPr txBox="1"/>
          <p:nvPr>
            <p:ph idx="1" type="subTitle"/>
          </p:nvPr>
        </p:nvSpPr>
        <p:spPr>
          <a:xfrm>
            <a:off x="912825" y="1334875"/>
            <a:ext cx="898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59" name="Google Shape;1059;p53"/>
          <p:cNvSpPr/>
          <p:nvPr/>
        </p:nvSpPr>
        <p:spPr>
          <a:xfrm>
            <a:off x="571500" y="2772275"/>
            <a:ext cx="3530700" cy="3514200"/>
          </a:xfrm>
          <a:prstGeom prst="rect">
            <a:avLst/>
          </a:prstGeom>
          <a:gradFill>
            <a:gsLst>
              <a:gs pos="0">
                <a:srgbClr val="E91E63">
                  <a:alpha val="9803"/>
                </a:srgbClr>
              </a:gs>
              <a:gs pos="100000">
                <a:srgbClr val="E91E6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60" name="Google Shape;1060;p53"/>
          <p:cNvSpPr/>
          <p:nvPr/>
        </p:nvSpPr>
        <p:spPr>
          <a:xfrm>
            <a:off x="4330700" y="2772275"/>
            <a:ext cx="3530700" cy="3514200"/>
          </a:xfrm>
          <a:prstGeom prst="rect">
            <a:avLst/>
          </a:prstGeom>
          <a:gradFill>
            <a:gsLst>
              <a:gs pos="0">
                <a:srgbClr val="BD2185">
                  <a:alpha val="9803"/>
                </a:srgbClr>
              </a:gs>
              <a:gs pos="100000">
                <a:srgbClr val="BD218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61" name="Google Shape;1061;p53"/>
          <p:cNvSpPr/>
          <p:nvPr/>
        </p:nvSpPr>
        <p:spPr>
          <a:xfrm>
            <a:off x="8149157" y="2772275"/>
            <a:ext cx="3530700" cy="3514200"/>
          </a:xfrm>
          <a:prstGeom prst="rect">
            <a:avLst/>
          </a:prstGeom>
          <a:gradFill>
            <a:gsLst>
              <a:gs pos="0">
                <a:srgbClr val="9224A7">
                  <a:alpha val="9803"/>
                </a:srgbClr>
              </a:gs>
              <a:gs pos="100000">
                <a:srgbClr val="9224A7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062" name="Google Shape;1062;p53"/>
          <p:cNvGrpSpPr/>
          <p:nvPr/>
        </p:nvGrpSpPr>
        <p:grpSpPr>
          <a:xfrm>
            <a:off x="577975" y="2345529"/>
            <a:ext cx="11035358" cy="853495"/>
            <a:chOff x="577975" y="2345529"/>
            <a:chExt cx="11035358" cy="853495"/>
          </a:xfrm>
        </p:grpSpPr>
        <p:sp>
          <p:nvSpPr>
            <p:cNvPr id="1063" name="Google Shape;1063;p53"/>
            <p:cNvSpPr/>
            <p:nvPr/>
          </p:nvSpPr>
          <p:spPr>
            <a:xfrm>
              <a:off x="577975" y="2345529"/>
              <a:ext cx="852804" cy="426402"/>
            </a:xfrm>
            <a:custGeom>
              <a:rect b="b" l="l" r="r" t="t"/>
              <a:pathLst>
                <a:path extrusionOk="0" h="490117" w="980234">
                  <a:moveTo>
                    <a:pt x="490117" y="0"/>
                  </a:moveTo>
                  <a:cubicBezTo>
                    <a:pt x="760801" y="0"/>
                    <a:pt x="980234" y="219433"/>
                    <a:pt x="980234" y="490117"/>
                  </a:cubicBezTo>
                  <a:lnTo>
                    <a:pt x="0" y="490117"/>
                  </a:lnTo>
                  <a:cubicBezTo>
                    <a:pt x="0" y="219433"/>
                    <a:pt x="219433" y="0"/>
                    <a:pt x="490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4" name="Google Shape;1064;p53"/>
            <p:cNvSpPr/>
            <p:nvPr/>
          </p:nvSpPr>
          <p:spPr>
            <a:xfrm rot="10800000">
              <a:off x="1851486" y="2772622"/>
              <a:ext cx="852804" cy="426402"/>
            </a:xfrm>
            <a:custGeom>
              <a:rect b="b" l="l" r="r" t="t"/>
              <a:pathLst>
                <a:path extrusionOk="0" h="490117" w="980234">
                  <a:moveTo>
                    <a:pt x="490117" y="0"/>
                  </a:moveTo>
                  <a:cubicBezTo>
                    <a:pt x="760801" y="0"/>
                    <a:pt x="980234" y="219433"/>
                    <a:pt x="980234" y="490117"/>
                  </a:cubicBezTo>
                  <a:lnTo>
                    <a:pt x="0" y="490117"/>
                  </a:lnTo>
                  <a:cubicBezTo>
                    <a:pt x="0" y="219433"/>
                    <a:pt x="219433" y="0"/>
                    <a:pt x="490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5" name="Google Shape;1065;p53"/>
            <p:cNvSpPr/>
            <p:nvPr/>
          </p:nvSpPr>
          <p:spPr>
            <a:xfrm>
              <a:off x="3123613" y="2345529"/>
              <a:ext cx="852804" cy="426402"/>
            </a:xfrm>
            <a:custGeom>
              <a:rect b="b" l="l" r="r" t="t"/>
              <a:pathLst>
                <a:path extrusionOk="0" h="490117" w="980234">
                  <a:moveTo>
                    <a:pt x="490117" y="0"/>
                  </a:moveTo>
                  <a:cubicBezTo>
                    <a:pt x="760801" y="0"/>
                    <a:pt x="980234" y="219433"/>
                    <a:pt x="980234" y="490117"/>
                  </a:cubicBezTo>
                  <a:lnTo>
                    <a:pt x="0" y="490117"/>
                  </a:lnTo>
                  <a:cubicBezTo>
                    <a:pt x="0" y="219433"/>
                    <a:pt x="219433" y="0"/>
                    <a:pt x="490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6" name="Google Shape;1066;p53"/>
            <p:cNvSpPr/>
            <p:nvPr/>
          </p:nvSpPr>
          <p:spPr>
            <a:xfrm rot="10800000">
              <a:off x="6942762" y="2772622"/>
              <a:ext cx="852804" cy="426402"/>
            </a:xfrm>
            <a:custGeom>
              <a:rect b="b" l="l" r="r" t="t"/>
              <a:pathLst>
                <a:path extrusionOk="0" h="490117" w="980234">
                  <a:moveTo>
                    <a:pt x="490117" y="0"/>
                  </a:moveTo>
                  <a:cubicBezTo>
                    <a:pt x="760801" y="0"/>
                    <a:pt x="980234" y="219433"/>
                    <a:pt x="980234" y="490117"/>
                  </a:cubicBezTo>
                  <a:lnTo>
                    <a:pt x="0" y="490117"/>
                  </a:lnTo>
                  <a:cubicBezTo>
                    <a:pt x="0" y="219433"/>
                    <a:pt x="219433" y="0"/>
                    <a:pt x="4901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7" name="Google Shape;1067;p53"/>
            <p:cNvSpPr/>
            <p:nvPr/>
          </p:nvSpPr>
          <p:spPr>
            <a:xfrm>
              <a:off x="5669251" y="2345529"/>
              <a:ext cx="852804" cy="426402"/>
            </a:xfrm>
            <a:custGeom>
              <a:rect b="b" l="l" r="r" t="t"/>
              <a:pathLst>
                <a:path extrusionOk="0" h="490117" w="980234">
                  <a:moveTo>
                    <a:pt x="490117" y="0"/>
                  </a:moveTo>
                  <a:cubicBezTo>
                    <a:pt x="760801" y="0"/>
                    <a:pt x="980234" y="219433"/>
                    <a:pt x="980234" y="490117"/>
                  </a:cubicBezTo>
                  <a:lnTo>
                    <a:pt x="0" y="490117"/>
                  </a:lnTo>
                  <a:cubicBezTo>
                    <a:pt x="0" y="219433"/>
                    <a:pt x="219433" y="0"/>
                    <a:pt x="4901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8" name="Google Shape;1068;p53"/>
            <p:cNvSpPr/>
            <p:nvPr/>
          </p:nvSpPr>
          <p:spPr>
            <a:xfrm rot="10800000">
              <a:off x="4397124" y="2772622"/>
              <a:ext cx="852804" cy="426402"/>
            </a:xfrm>
            <a:custGeom>
              <a:rect b="b" l="l" r="r" t="t"/>
              <a:pathLst>
                <a:path extrusionOk="0" h="490117" w="980234">
                  <a:moveTo>
                    <a:pt x="490117" y="0"/>
                  </a:moveTo>
                  <a:cubicBezTo>
                    <a:pt x="760801" y="0"/>
                    <a:pt x="980234" y="219433"/>
                    <a:pt x="980234" y="490117"/>
                  </a:cubicBezTo>
                  <a:lnTo>
                    <a:pt x="0" y="490117"/>
                  </a:lnTo>
                  <a:cubicBezTo>
                    <a:pt x="0" y="219433"/>
                    <a:pt x="219433" y="0"/>
                    <a:pt x="4901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69" name="Google Shape;1069;p53"/>
            <p:cNvSpPr/>
            <p:nvPr/>
          </p:nvSpPr>
          <p:spPr>
            <a:xfrm>
              <a:off x="8214889" y="2345529"/>
              <a:ext cx="852804" cy="426402"/>
            </a:xfrm>
            <a:custGeom>
              <a:rect b="b" l="l" r="r" t="t"/>
              <a:pathLst>
                <a:path extrusionOk="0" h="490117" w="980234">
                  <a:moveTo>
                    <a:pt x="490117" y="0"/>
                  </a:moveTo>
                  <a:cubicBezTo>
                    <a:pt x="760801" y="0"/>
                    <a:pt x="980234" y="219433"/>
                    <a:pt x="980234" y="490117"/>
                  </a:cubicBezTo>
                  <a:lnTo>
                    <a:pt x="0" y="490117"/>
                  </a:lnTo>
                  <a:cubicBezTo>
                    <a:pt x="0" y="219433"/>
                    <a:pt x="219433" y="0"/>
                    <a:pt x="490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0" name="Google Shape;1070;p53"/>
            <p:cNvSpPr/>
            <p:nvPr/>
          </p:nvSpPr>
          <p:spPr>
            <a:xfrm rot="10800000">
              <a:off x="9488400" y="2772622"/>
              <a:ext cx="852804" cy="426402"/>
            </a:xfrm>
            <a:custGeom>
              <a:rect b="b" l="l" r="r" t="t"/>
              <a:pathLst>
                <a:path extrusionOk="0" h="490117" w="980234">
                  <a:moveTo>
                    <a:pt x="490117" y="0"/>
                  </a:moveTo>
                  <a:cubicBezTo>
                    <a:pt x="760801" y="0"/>
                    <a:pt x="980234" y="219433"/>
                    <a:pt x="980234" y="490117"/>
                  </a:cubicBezTo>
                  <a:lnTo>
                    <a:pt x="0" y="490117"/>
                  </a:lnTo>
                  <a:cubicBezTo>
                    <a:pt x="0" y="219433"/>
                    <a:pt x="219433" y="0"/>
                    <a:pt x="490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71" name="Google Shape;1071;p53"/>
            <p:cNvSpPr/>
            <p:nvPr/>
          </p:nvSpPr>
          <p:spPr>
            <a:xfrm>
              <a:off x="10760529" y="2345529"/>
              <a:ext cx="852804" cy="426402"/>
            </a:xfrm>
            <a:custGeom>
              <a:rect b="b" l="l" r="r" t="t"/>
              <a:pathLst>
                <a:path extrusionOk="0" h="490117" w="980234">
                  <a:moveTo>
                    <a:pt x="490117" y="0"/>
                  </a:moveTo>
                  <a:cubicBezTo>
                    <a:pt x="760801" y="0"/>
                    <a:pt x="980234" y="219433"/>
                    <a:pt x="980234" y="490117"/>
                  </a:cubicBezTo>
                  <a:lnTo>
                    <a:pt x="0" y="490117"/>
                  </a:lnTo>
                  <a:cubicBezTo>
                    <a:pt x="0" y="219433"/>
                    <a:pt x="219433" y="0"/>
                    <a:pt x="490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072" name="Google Shape;1072;p53"/>
          <p:cNvCxnSpPr>
            <a:stCxn id="1063" idx="2"/>
            <a:endCxn id="1071" idx="1"/>
          </p:cNvCxnSpPr>
          <p:nvPr/>
        </p:nvCxnSpPr>
        <p:spPr>
          <a:xfrm>
            <a:off x="577975" y="2772277"/>
            <a:ext cx="11036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3" name="Google Shape;1073;p53"/>
          <p:cNvSpPr txBox="1"/>
          <p:nvPr>
            <p:ph hasCustomPrompt="1" idx="2" type="title"/>
          </p:nvPr>
        </p:nvSpPr>
        <p:spPr>
          <a:xfrm>
            <a:off x="523725" y="2345525"/>
            <a:ext cx="10086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4" name="Google Shape;1074;p53"/>
          <p:cNvSpPr txBox="1"/>
          <p:nvPr>
            <p:ph hasCustomPrompt="1" idx="3" type="title"/>
          </p:nvPr>
        </p:nvSpPr>
        <p:spPr>
          <a:xfrm>
            <a:off x="3000225" y="2345525"/>
            <a:ext cx="10086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5" name="Google Shape;1075;p53"/>
          <p:cNvSpPr txBox="1"/>
          <p:nvPr>
            <p:ph hasCustomPrompt="1" idx="4" type="title"/>
          </p:nvPr>
        </p:nvSpPr>
        <p:spPr>
          <a:xfrm>
            <a:off x="5591750" y="2345525"/>
            <a:ext cx="10086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6" name="Google Shape;1076;p53"/>
          <p:cNvSpPr txBox="1"/>
          <p:nvPr>
            <p:ph hasCustomPrompt="1" idx="5" type="title"/>
          </p:nvPr>
        </p:nvSpPr>
        <p:spPr>
          <a:xfrm>
            <a:off x="8164225" y="2345525"/>
            <a:ext cx="10086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7" name="Google Shape;1077;p53"/>
          <p:cNvSpPr txBox="1"/>
          <p:nvPr>
            <p:ph hasCustomPrompt="1" idx="6" type="title"/>
          </p:nvPr>
        </p:nvSpPr>
        <p:spPr>
          <a:xfrm>
            <a:off x="10659775" y="2345525"/>
            <a:ext cx="10086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8" name="Google Shape;1078;p53"/>
          <p:cNvSpPr txBox="1"/>
          <p:nvPr>
            <p:ph hasCustomPrompt="1" idx="7" type="title"/>
          </p:nvPr>
        </p:nvSpPr>
        <p:spPr>
          <a:xfrm>
            <a:off x="1742925" y="2757725"/>
            <a:ext cx="10086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9" name="Google Shape;1079;p53"/>
          <p:cNvSpPr txBox="1"/>
          <p:nvPr>
            <p:ph hasCustomPrompt="1" idx="8" type="title"/>
          </p:nvPr>
        </p:nvSpPr>
        <p:spPr>
          <a:xfrm>
            <a:off x="4330700" y="2757725"/>
            <a:ext cx="10086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0" name="Google Shape;1080;p53"/>
          <p:cNvSpPr txBox="1"/>
          <p:nvPr>
            <p:ph hasCustomPrompt="1" idx="9" type="title"/>
          </p:nvPr>
        </p:nvSpPr>
        <p:spPr>
          <a:xfrm>
            <a:off x="6852700" y="2757725"/>
            <a:ext cx="10086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1" name="Google Shape;1081;p53"/>
          <p:cNvSpPr txBox="1"/>
          <p:nvPr>
            <p:ph hasCustomPrompt="1" idx="13" type="title"/>
          </p:nvPr>
        </p:nvSpPr>
        <p:spPr>
          <a:xfrm>
            <a:off x="9440575" y="2757725"/>
            <a:ext cx="10086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2" name="Google Shape;1082;p53"/>
          <p:cNvSpPr txBox="1"/>
          <p:nvPr>
            <p:ph idx="14" type="subTitle"/>
          </p:nvPr>
        </p:nvSpPr>
        <p:spPr>
          <a:xfrm>
            <a:off x="577975" y="3247000"/>
            <a:ext cx="1008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83" name="Google Shape;1083;p53"/>
          <p:cNvSpPr txBox="1"/>
          <p:nvPr>
            <p:ph idx="15" type="subTitle"/>
          </p:nvPr>
        </p:nvSpPr>
        <p:spPr>
          <a:xfrm>
            <a:off x="577975" y="3649481"/>
            <a:ext cx="10086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84" name="Google Shape;1084;p53"/>
          <p:cNvSpPr txBox="1"/>
          <p:nvPr>
            <p:ph idx="16" type="subTitle"/>
          </p:nvPr>
        </p:nvSpPr>
        <p:spPr>
          <a:xfrm>
            <a:off x="1796650" y="3742975"/>
            <a:ext cx="1008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85" name="Google Shape;1085;p53"/>
          <p:cNvSpPr txBox="1"/>
          <p:nvPr>
            <p:ph idx="17" type="subTitle"/>
          </p:nvPr>
        </p:nvSpPr>
        <p:spPr>
          <a:xfrm>
            <a:off x="1796650" y="4129581"/>
            <a:ext cx="10086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86" name="Google Shape;1086;p53"/>
          <p:cNvSpPr txBox="1"/>
          <p:nvPr>
            <p:ph idx="18" type="subTitle"/>
          </p:nvPr>
        </p:nvSpPr>
        <p:spPr>
          <a:xfrm>
            <a:off x="3015325" y="3247000"/>
            <a:ext cx="1008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87" name="Google Shape;1087;p53"/>
          <p:cNvSpPr txBox="1"/>
          <p:nvPr>
            <p:ph idx="19" type="subTitle"/>
          </p:nvPr>
        </p:nvSpPr>
        <p:spPr>
          <a:xfrm>
            <a:off x="3015325" y="3649481"/>
            <a:ext cx="10086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88" name="Google Shape;1088;p53"/>
          <p:cNvSpPr txBox="1"/>
          <p:nvPr>
            <p:ph idx="20" type="subTitle"/>
          </p:nvPr>
        </p:nvSpPr>
        <p:spPr>
          <a:xfrm>
            <a:off x="4363563" y="3742975"/>
            <a:ext cx="1008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89" name="Google Shape;1089;p53"/>
          <p:cNvSpPr txBox="1"/>
          <p:nvPr>
            <p:ph idx="21" type="subTitle"/>
          </p:nvPr>
        </p:nvSpPr>
        <p:spPr>
          <a:xfrm>
            <a:off x="4363563" y="4129581"/>
            <a:ext cx="10086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90" name="Google Shape;1090;p53"/>
          <p:cNvSpPr txBox="1"/>
          <p:nvPr>
            <p:ph idx="22" type="subTitle"/>
          </p:nvPr>
        </p:nvSpPr>
        <p:spPr>
          <a:xfrm>
            <a:off x="5621363" y="3247000"/>
            <a:ext cx="1008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91" name="Google Shape;1091;p53"/>
          <p:cNvSpPr txBox="1"/>
          <p:nvPr>
            <p:ph idx="23" type="subTitle"/>
          </p:nvPr>
        </p:nvSpPr>
        <p:spPr>
          <a:xfrm>
            <a:off x="5621363" y="3649481"/>
            <a:ext cx="10086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92" name="Google Shape;1092;p53"/>
          <p:cNvSpPr txBox="1"/>
          <p:nvPr>
            <p:ph idx="24" type="subTitle"/>
          </p:nvPr>
        </p:nvSpPr>
        <p:spPr>
          <a:xfrm>
            <a:off x="6852688" y="3742975"/>
            <a:ext cx="1008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93" name="Google Shape;1093;p53"/>
          <p:cNvSpPr txBox="1"/>
          <p:nvPr>
            <p:ph idx="25" type="subTitle"/>
          </p:nvPr>
        </p:nvSpPr>
        <p:spPr>
          <a:xfrm>
            <a:off x="6852688" y="4129581"/>
            <a:ext cx="10086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94" name="Google Shape;1094;p53"/>
          <p:cNvSpPr txBox="1"/>
          <p:nvPr>
            <p:ph idx="26" type="subTitle"/>
          </p:nvPr>
        </p:nvSpPr>
        <p:spPr>
          <a:xfrm>
            <a:off x="8227413" y="3247000"/>
            <a:ext cx="1008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95" name="Google Shape;1095;p53"/>
          <p:cNvSpPr txBox="1"/>
          <p:nvPr>
            <p:ph idx="27" type="subTitle"/>
          </p:nvPr>
        </p:nvSpPr>
        <p:spPr>
          <a:xfrm>
            <a:off x="8227413" y="3649481"/>
            <a:ext cx="10086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96" name="Google Shape;1096;p53"/>
          <p:cNvSpPr txBox="1"/>
          <p:nvPr>
            <p:ph idx="28" type="subTitle"/>
          </p:nvPr>
        </p:nvSpPr>
        <p:spPr>
          <a:xfrm>
            <a:off x="10690063" y="3247000"/>
            <a:ext cx="1008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97" name="Google Shape;1097;p53"/>
          <p:cNvSpPr txBox="1"/>
          <p:nvPr>
            <p:ph idx="29" type="subTitle"/>
          </p:nvPr>
        </p:nvSpPr>
        <p:spPr>
          <a:xfrm>
            <a:off x="10690063" y="3649481"/>
            <a:ext cx="10086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098" name="Google Shape;1098;p53"/>
          <p:cNvSpPr txBox="1"/>
          <p:nvPr>
            <p:ph idx="30" type="subTitle"/>
          </p:nvPr>
        </p:nvSpPr>
        <p:spPr>
          <a:xfrm>
            <a:off x="9458738" y="3742975"/>
            <a:ext cx="1008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99" name="Google Shape;1099;p53"/>
          <p:cNvSpPr txBox="1"/>
          <p:nvPr>
            <p:ph idx="31" type="subTitle"/>
          </p:nvPr>
        </p:nvSpPr>
        <p:spPr>
          <a:xfrm>
            <a:off x="9458738" y="4129581"/>
            <a:ext cx="10086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meline">
  <p:cSld name="CUSTOM_3_1_1_1_1_1_2">
    <p:bg>
      <p:bgPr>
        <a:solidFill>
          <a:schemeClr val="dk2"/>
        </a:solidFill>
      </p:bgPr>
    </p:bg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54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2" name="Google Shape;1102;p54"/>
          <p:cNvSpPr txBox="1"/>
          <p:nvPr>
            <p:ph type="title"/>
          </p:nvPr>
        </p:nvSpPr>
        <p:spPr>
          <a:xfrm>
            <a:off x="1065225" y="614350"/>
            <a:ext cx="9573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103" name="Google Shape;1103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54"/>
          <p:cNvSpPr txBox="1"/>
          <p:nvPr>
            <p:ph idx="1" type="subTitle"/>
          </p:nvPr>
        </p:nvSpPr>
        <p:spPr>
          <a:xfrm>
            <a:off x="912825" y="1334875"/>
            <a:ext cx="898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5" name="Google Shape;1105;p54"/>
          <p:cNvSpPr/>
          <p:nvPr/>
        </p:nvSpPr>
        <p:spPr>
          <a:xfrm>
            <a:off x="571500" y="2772275"/>
            <a:ext cx="3530700" cy="3514200"/>
          </a:xfrm>
          <a:prstGeom prst="rect">
            <a:avLst/>
          </a:prstGeom>
          <a:gradFill>
            <a:gsLst>
              <a:gs pos="0">
                <a:srgbClr val="E91E63">
                  <a:alpha val="9803"/>
                </a:srgbClr>
              </a:gs>
              <a:gs pos="100000">
                <a:srgbClr val="E91E6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6" name="Google Shape;1106;p54"/>
          <p:cNvSpPr/>
          <p:nvPr/>
        </p:nvSpPr>
        <p:spPr>
          <a:xfrm>
            <a:off x="4330700" y="2772275"/>
            <a:ext cx="3530700" cy="3514200"/>
          </a:xfrm>
          <a:prstGeom prst="rect">
            <a:avLst/>
          </a:prstGeom>
          <a:gradFill>
            <a:gsLst>
              <a:gs pos="0">
                <a:srgbClr val="BD2185">
                  <a:alpha val="9803"/>
                </a:srgbClr>
              </a:gs>
              <a:gs pos="100000">
                <a:srgbClr val="BD218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7" name="Google Shape;1107;p54"/>
          <p:cNvSpPr/>
          <p:nvPr/>
        </p:nvSpPr>
        <p:spPr>
          <a:xfrm>
            <a:off x="8149157" y="2772275"/>
            <a:ext cx="3530700" cy="3514200"/>
          </a:xfrm>
          <a:prstGeom prst="rect">
            <a:avLst/>
          </a:prstGeom>
          <a:gradFill>
            <a:gsLst>
              <a:gs pos="0">
                <a:srgbClr val="9224A7">
                  <a:alpha val="9803"/>
                </a:srgbClr>
              </a:gs>
              <a:gs pos="100000">
                <a:srgbClr val="9224A7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108" name="Google Shape;1108;p54"/>
          <p:cNvGrpSpPr/>
          <p:nvPr/>
        </p:nvGrpSpPr>
        <p:grpSpPr>
          <a:xfrm>
            <a:off x="577975" y="2345529"/>
            <a:ext cx="11035358" cy="853495"/>
            <a:chOff x="577975" y="2345529"/>
            <a:chExt cx="11035358" cy="853495"/>
          </a:xfrm>
        </p:grpSpPr>
        <p:sp>
          <p:nvSpPr>
            <p:cNvPr id="1109" name="Google Shape;1109;p54"/>
            <p:cNvSpPr/>
            <p:nvPr/>
          </p:nvSpPr>
          <p:spPr>
            <a:xfrm>
              <a:off x="577975" y="2345529"/>
              <a:ext cx="852804" cy="426402"/>
            </a:xfrm>
            <a:custGeom>
              <a:rect b="b" l="l" r="r" t="t"/>
              <a:pathLst>
                <a:path extrusionOk="0" h="490117" w="980234">
                  <a:moveTo>
                    <a:pt x="490117" y="0"/>
                  </a:moveTo>
                  <a:cubicBezTo>
                    <a:pt x="760801" y="0"/>
                    <a:pt x="980234" y="219433"/>
                    <a:pt x="980234" y="490117"/>
                  </a:cubicBezTo>
                  <a:lnTo>
                    <a:pt x="0" y="490117"/>
                  </a:lnTo>
                  <a:cubicBezTo>
                    <a:pt x="0" y="219433"/>
                    <a:pt x="219433" y="0"/>
                    <a:pt x="490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0" name="Google Shape;1110;p54"/>
            <p:cNvSpPr/>
            <p:nvPr/>
          </p:nvSpPr>
          <p:spPr>
            <a:xfrm rot="10800000">
              <a:off x="1851486" y="2772622"/>
              <a:ext cx="852804" cy="426402"/>
            </a:xfrm>
            <a:custGeom>
              <a:rect b="b" l="l" r="r" t="t"/>
              <a:pathLst>
                <a:path extrusionOk="0" h="490117" w="980234">
                  <a:moveTo>
                    <a:pt x="490117" y="0"/>
                  </a:moveTo>
                  <a:cubicBezTo>
                    <a:pt x="760801" y="0"/>
                    <a:pt x="980234" y="219433"/>
                    <a:pt x="980234" y="490117"/>
                  </a:cubicBezTo>
                  <a:lnTo>
                    <a:pt x="0" y="490117"/>
                  </a:lnTo>
                  <a:cubicBezTo>
                    <a:pt x="0" y="219433"/>
                    <a:pt x="219433" y="0"/>
                    <a:pt x="490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1" name="Google Shape;1111;p54"/>
            <p:cNvSpPr/>
            <p:nvPr/>
          </p:nvSpPr>
          <p:spPr>
            <a:xfrm>
              <a:off x="3123613" y="2345529"/>
              <a:ext cx="852804" cy="426402"/>
            </a:xfrm>
            <a:custGeom>
              <a:rect b="b" l="l" r="r" t="t"/>
              <a:pathLst>
                <a:path extrusionOk="0" h="490117" w="980234">
                  <a:moveTo>
                    <a:pt x="490117" y="0"/>
                  </a:moveTo>
                  <a:cubicBezTo>
                    <a:pt x="760801" y="0"/>
                    <a:pt x="980234" y="219433"/>
                    <a:pt x="980234" y="490117"/>
                  </a:cubicBezTo>
                  <a:lnTo>
                    <a:pt x="0" y="490117"/>
                  </a:lnTo>
                  <a:cubicBezTo>
                    <a:pt x="0" y="219433"/>
                    <a:pt x="219433" y="0"/>
                    <a:pt x="4901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2" name="Google Shape;1112;p54"/>
            <p:cNvSpPr/>
            <p:nvPr/>
          </p:nvSpPr>
          <p:spPr>
            <a:xfrm rot="10800000">
              <a:off x="6942762" y="2772622"/>
              <a:ext cx="852804" cy="426402"/>
            </a:xfrm>
            <a:custGeom>
              <a:rect b="b" l="l" r="r" t="t"/>
              <a:pathLst>
                <a:path extrusionOk="0" h="490117" w="980234">
                  <a:moveTo>
                    <a:pt x="490117" y="0"/>
                  </a:moveTo>
                  <a:cubicBezTo>
                    <a:pt x="760801" y="0"/>
                    <a:pt x="980234" y="219433"/>
                    <a:pt x="980234" y="490117"/>
                  </a:cubicBezTo>
                  <a:lnTo>
                    <a:pt x="0" y="490117"/>
                  </a:lnTo>
                  <a:cubicBezTo>
                    <a:pt x="0" y="219433"/>
                    <a:pt x="219433" y="0"/>
                    <a:pt x="4901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3" name="Google Shape;1113;p54"/>
            <p:cNvSpPr/>
            <p:nvPr/>
          </p:nvSpPr>
          <p:spPr>
            <a:xfrm>
              <a:off x="5669251" y="2345529"/>
              <a:ext cx="852804" cy="426402"/>
            </a:xfrm>
            <a:custGeom>
              <a:rect b="b" l="l" r="r" t="t"/>
              <a:pathLst>
                <a:path extrusionOk="0" h="490117" w="980234">
                  <a:moveTo>
                    <a:pt x="490117" y="0"/>
                  </a:moveTo>
                  <a:cubicBezTo>
                    <a:pt x="760801" y="0"/>
                    <a:pt x="980234" y="219433"/>
                    <a:pt x="980234" y="490117"/>
                  </a:cubicBezTo>
                  <a:lnTo>
                    <a:pt x="0" y="490117"/>
                  </a:lnTo>
                  <a:cubicBezTo>
                    <a:pt x="0" y="219433"/>
                    <a:pt x="219433" y="0"/>
                    <a:pt x="4901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4" name="Google Shape;1114;p54"/>
            <p:cNvSpPr/>
            <p:nvPr/>
          </p:nvSpPr>
          <p:spPr>
            <a:xfrm rot="10800000">
              <a:off x="4397124" y="2772622"/>
              <a:ext cx="852804" cy="426402"/>
            </a:xfrm>
            <a:custGeom>
              <a:rect b="b" l="l" r="r" t="t"/>
              <a:pathLst>
                <a:path extrusionOk="0" h="490117" w="980234">
                  <a:moveTo>
                    <a:pt x="490117" y="0"/>
                  </a:moveTo>
                  <a:cubicBezTo>
                    <a:pt x="760801" y="0"/>
                    <a:pt x="980234" y="219433"/>
                    <a:pt x="980234" y="490117"/>
                  </a:cubicBezTo>
                  <a:lnTo>
                    <a:pt x="0" y="490117"/>
                  </a:lnTo>
                  <a:cubicBezTo>
                    <a:pt x="0" y="219433"/>
                    <a:pt x="219433" y="0"/>
                    <a:pt x="4901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5" name="Google Shape;1115;p54"/>
            <p:cNvSpPr/>
            <p:nvPr/>
          </p:nvSpPr>
          <p:spPr>
            <a:xfrm>
              <a:off x="8214889" y="2345529"/>
              <a:ext cx="852804" cy="426402"/>
            </a:xfrm>
            <a:custGeom>
              <a:rect b="b" l="l" r="r" t="t"/>
              <a:pathLst>
                <a:path extrusionOk="0" h="490117" w="980234">
                  <a:moveTo>
                    <a:pt x="490117" y="0"/>
                  </a:moveTo>
                  <a:cubicBezTo>
                    <a:pt x="760801" y="0"/>
                    <a:pt x="980234" y="219433"/>
                    <a:pt x="980234" y="490117"/>
                  </a:cubicBezTo>
                  <a:lnTo>
                    <a:pt x="0" y="490117"/>
                  </a:lnTo>
                  <a:cubicBezTo>
                    <a:pt x="0" y="219433"/>
                    <a:pt x="219433" y="0"/>
                    <a:pt x="490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6" name="Google Shape;1116;p54"/>
            <p:cNvSpPr/>
            <p:nvPr/>
          </p:nvSpPr>
          <p:spPr>
            <a:xfrm rot="10800000">
              <a:off x="9488400" y="2772622"/>
              <a:ext cx="852804" cy="426402"/>
            </a:xfrm>
            <a:custGeom>
              <a:rect b="b" l="l" r="r" t="t"/>
              <a:pathLst>
                <a:path extrusionOk="0" h="490117" w="980234">
                  <a:moveTo>
                    <a:pt x="490117" y="0"/>
                  </a:moveTo>
                  <a:cubicBezTo>
                    <a:pt x="760801" y="0"/>
                    <a:pt x="980234" y="219433"/>
                    <a:pt x="980234" y="490117"/>
                  </a:cubicBezTo>
                  <a:lnTo>
                    <a:pt x="0" y="490117"/>
                  </a:lnTo>
                  <a:cubicBezTo>
                    <a:pt x="0" y="219433"/>
                    <a:pt x="219433" y="0"/>
                    <a:pt x="490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7" name="Google Shape;1117;p54"/>
            <p:cNvSpPr/>
            <p:nvPr/>
          </p:nvSpPr>
          <p:spPr>
            <a:xfrm>
              <a:off x="10760529" y="2345529"/>
              <a:ext cx="852804" cy="426402"/>
            </a:xfrm>
            <a:custGeom>
              <a:rect b="b" l="l" r="r" t="t"/>
              <a:pathLst>
                <a:path extrusionOk="0" h="490117" w="980234">
                  <a:moveTo>
                    <a:pt x="490117" y="0"/>
                  </a:moveTo>
                  <a:cubicBezTo>
                    <a:pt x="760801" y="0"/>
                    <a:pt x="980234" y="219433"/>
                    <a:pt x="980234" y="490117"/>
                  </a:cubicBezTo>
                  <a:lnTo>
                    <a:pt x="0" y="490117"/>
                  </a:lnTo>
                  <a:cubicBezTo>
                    <a:pt x="0" y="219433"/>
                    <a:pt x="219433" y="0"/>
                    <a:pt x="4901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1118" name="Google Shape;1118;p54"/>
          <p:cNvCxnSpPr>
            <a:stCxn id="1109" idx="2"/>
            <a:endCxn id="1117" idx="1"/>
          </p:cNvCxnSpPr>
          <p:nvPr/>
        </p:nvCxnSpPr>
        <p:spPr>
          <a:xfrm>
            <a:off x="577975" y="2772277"/>
            <a:ext cx="11036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9" name="Google Shape;1119;p54"/>
          <p:cNvSpPr txBox="1"/>
          <p:nvPr>
            <p:ph hasCustomPrompt="1" idx="2" type="title"/>
          </p:nvPr>
        </p:nvSpPr>
        <p:spPr>
          <a:xfrm>
            <a:off x="523725" y="2345525"/>
            <a:ext cx="10086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0" name="Google Shape;1120;p54"/>
          <p:cNvSpPr txBox="1"/>
          <p:nvPr>
            <p:ph hasCustomPrompt="1" idx="3" type="title"/>
          </p:nvPr>
        </p:nvSpPr>
        <p:spPr>
          <a:xfrm>
            <a:off x="3000225" y="2345525"/>
            <a:ext cx="10086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1" name="Google Shape;1121;p54"/>
          <p:cNvSpPr txBox="1"/>
          <p:nvPr>
            <p:ph hasCustomPrompt="1" idx="4" type="title"/>
          </p:nvPr>
        </p:nvSpPr>
        <p:spPr>
          <a:xfrm>
            <a:off x="5591750" y="2345525"/>
            <a:ext cx="10086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2" name="Google Shape;1122;p54"/>
          <p:cNvSpPr txBox="1"/>
          <p:nvPr>
            <p:ph hasCustomPrompt="1" idx="5" type="title"/>
          </p:nvPr>
        </p:nvSpPr>
        <p:spPr>
          <a:xfrm>
            <a:off x="8164225" y="2345525"/>
            <a:ext cx="10086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3" name="Google Shape;1123;p54"/>
          <p:cNvSpPr txBox="1"/>
          <p:nvPr>
            <p:ph hasCustomPrompt="1" idx="6" type="title"/>
          </p:nvPr>
        </p:nvSpPr>
        <p:spPr>
          <a:xfrm>
            <a:off x="10659775" y="2345525"/>
            <a:ext cx="10086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4" name="Google Shape;1124;p54"/>
          <p:cNvSpPr txBox="1"/>
          <p:nvPr>
            <p:ph hasCustomPrompt="1" idx="7" type="title"/>
          </p:nvPr>
        </p:nvSpPr>
        <p:spPr>
          <a:xfrm>
            <a:off x="1742925" y="2757725"/>
            <a:ext cx="10086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5" name="Google Shape;1125;p54"/>
          <p:cNvSpPr txBox="1"/>
          <p:nvPr>
            <p:ph hasCustomPrompt="1" idx="8" type="title"/>
          </p:nvPr>
        </p:nvSpPr>
        <p:spPr>
          <a:xfrm>
            <a:off x="4330700" y="2757725"/>
            <a:ext cx="10086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6" name="Google Shape;1126;p54"/>
          <p:cNvSpPr txBox="1"/>
          <p:nvPr>
            <p:ph hasCustomPrompt="1" idx="9" type="title"/>
          </p:nvPr>
        </p:nvSpPr>
        <p:spPr>
          <a:xfrm>
            <a:off x="6852700" y="2757725"/>
            <a:ext cx="10086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7" name="Google Shape;1127;p54"/>
          <p:cNvSpPr txBox="1"/>
          <p:nvPr>
            <p:ph hasCustomPrompt="1" idx="13" type="title"/>
          </p:nvPr>
        </p:nvSpPr>
        <p:spPr>
          <a:xfrm>
            <a:off x="9440575" y="2757725"/>
            <a:ext cx="10086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8" name="Google Shape;1128;p54"/>
          <p:cNvSpPr txBox="1"/>
          <p:nvPr>
            <p:ph idx="14" type="subTitle"/>
          </p:nvPr>
        </p:nvSpPr>
        <p:spPr>
          <a:xfrm>
            <a:off x="577975" y="3247000"/>
            <a:ext cx="1008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29" name="Google Shape;1129;p54"/>
          <p:cNvSpPr txBox="1"/>
          <p:nvPr>
            <p:ph idx="15" type="subTitle"/>
          </p:nvPr>
        </p:nvSpPr>
        <p:spPr>
          <a:xfrm>
            <a:off x="577975" y="3649481"/>
            <a:ext cx="10086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30" name="Google Shape;1130;p54"/>
          <p:cNvSpPr txBox="1"/>
          <p:nvPr>
            <p:ph idx="16" type="subTitle"/>
          </p:nvPr>
        </p:nvSpPr>
        <p:spPr>
          <a:xfrm>
            <a:off x="1796650" y="3742975"/>
            <a:ext cx="1008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31" name="Google Shape;1131;p54"/>
          <p:cNvSpPr txBox="1"/>
          <p:nvPr>
            <p:ph idx="17" type="subTitle"/>
          </p:nvPr>
        </p:nvSpPr>
        <p:spPr>
          <a:xfrm>
            <a:off x="1796650" y="4129581"/>
            <a:ext cx="10086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32" name="Google Shape;1132;p54"/>
          <p:cNvSpPr txBox="1"/>
          <p:nvPr>
            <p:ph idx="18" type="subTitle"/>
          </p:nvPr>
        </p:nvSpPr>
        <p:spPr>
          <a:xfrm>
            <a:off x="3015325" y="3247000"/>
            <a:ext cx="1008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33" name="Google Shape;1133;p54"/>
          <p:cNvSpPr txBox="1"/>
          <p:nvPr>
            <p:ph idx="19" type="subTitle"/>
          </p:nvPr>
        </p:nvSpPr>
        <p:spPr>
          <a:xfrm>
            <a:off x="3015325" y="3649481"/>
            <a:ext cx="10086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34" name="Google Shape;1134;p54"/>
          <p:cNvSpPr txBox="1"/>
          <p:nvPr>
            <p:ph idx="20" type="subTitle"/>
          </p:nvPr>
        </p:nvSpPr>
        <p:spPr>
          <a:xfrm>
            <a:off x="4363563" y="3742975"/>
            <a:ext cx="1008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35" name="Google Shape;1135;p54"/>
          <p:cNvSpPr txBox="1"/>
          <p:nvPr>
            <p:ph idx="21" type="subTitle"/>
          </p:nvPr>
        </p:nvSpPr>
        <p:spPr>
          <a:xfrm>
            <a:off x="4363563" y="4129581"/>
            <a:ext cx="10086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36" name="Google Shape;1136;p54"/>
          <p:cNvSpPr txBox="1"/>
          <p:nvPr>
            <p:ph idx="22" type="subTitle"/>
          </p:nvPr>
        </p:nvSpPr>
        <p:spPr>
          <a:xfrm>
            <a:off x="5621363" y="3247000"/>
            <a:ext cx="1008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37" name="Google Shape;1137;p54"/>
          <p:cNvSpPr txBox="1"/>
          <p:nvPr>
            <p:ph idx="23" type="subTitle"/>
          </p:nvPr>
        </p:nvSpPr>
        <p:spPr>
          <a:xfrm>
            <a:off x="5621363" y="3649481"/>
            <a:ext cx="10086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38" name="Google Shape;1138;p54"/>
          <p:cNvSpPr txBox="1"/>
          <p:nvPr>
            <p:ph idx="24" type="subTitle"/>
          </p:nvPr>
        </p:nvSpPr>
        <p:spPr>
          <a:xfrm>
            <a:off x="6852688" y="3742975"/>
            <a:ext cx="1008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Inter"/>
              <a:buNone/>
              <a:defRPr b="1" sz="2800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39" name="Google Shape;1139;p54"/>
          <p:cNvSpPr txBox="1"/>
          <p:nvPr>
            <p:ph idx="25" type="subTitle"/>
          </p:nvPr>
        </p:nvSpPr>
        <p:spPr>
          <a:xfrm>
            <a:off x="6852688" y="4129581"/>
            <a:ext cx="10086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40" name="Google Shape;1140;p54"/>
          <p:cNvSpPr txBox="1"/>
          <p:nvPr>
            <p:ph idx="26" type="subTitle"/>
          </p:nvPr>
        </p:nvSpPr>
        <p:spPr>
          <a:xfrm>
            <a:off x="8227413" y="3247000"/>
            <a:ext cx="1008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41" name="Google Shape;1141;p54"/>
          <p:cNvSpPr txBox="1"/>
          <p:nvPr>
            <p:ph idx="27" type="subTitle"/>
          </p:nvPr>
        </p:nvSpPr>
        <p:spPr>
          <a:xfrm>
            <a:off x="8227413" y="3649481"/>
            <a:ext cx="10086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42" name="Google Shape;1142;p54"/>
          <p:cNvSpPr txBox="1"/>
          <p:nvPr>
            <p:ph idx="28" type="subTitle"/>
          </p:nvPr>
        </p:nvSpPr>
        <p:spPr>
          <a:xfrm>
            <a:off x="10690063" y="3247000"/>
            <a:ext cx="1008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43" name="Google Shape;1143;p54"/>
          <p:cNvSpPr txBox="1"/>
          <p:nvPr>
            <p:ph idx="29" type="subTitle"/>
          </p:nvPr>
        </p:nvSpPr>
        <p:spPr>
          <a:xfrm>
            <a:off x="10690063" y="3649481"/>
            <a:ext cx="10086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44" name="Google Shape;1144;p54"/>
          <p:cNvSpPr txBox="1"/>
          <p:nvPr>
            <p:ph idx="30" type="subTitle"/>
          </p:nvPr>
        </p:nvSpPr>
        <p:spPr>
          <a:xfrm>
            <a:off x="9458738" y="3742975"/>
            <a:ext cx="1008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Inter"/>
              <a:buNone/>
              <a:defRPr b="1" sz="28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45" name="Google Shape;1145;p54"/>
          <p:cNvSpPr txBox="1"/>
          <p:nvPr>
            <p:ph idx="31" type="subTitle"/>
          </p:nvPr>
        </p:nvSpPr>
        <p:spPr>
          <a:xfrm>
            <a:off x="9458738" y="4129581"/>
            <a:ext cx="10086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146" name="Google Shape;1146;p54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meline 2">
  <p:cSld name="CUSTOM_3_1_1_1_1_1_1">
    <p:bg>
      <p:bgPr>
        <a:solidFill>
          <a:schemeClr val="lt1"/>
        </a:solidFill>
      </p:bgPr>
    </p:bg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55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9" name="Google Shape;1149;p55"/>
          <p:cNvSpPr txBox="1"/>
          <p:nvPr>
            <p:ph type="title"/>
          </p:nvPr>
        </p:nvSpPr>
        <p:spPr>
          <a:xfrm>
            <a:off x="912824" y="5381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0" name="Google Shape;1150;p55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51" name="Google Shape;115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55"/>
          <p:cNvSpPr txBox="1"/>
          <p:nvPr>
            <p:ph idx="1" type="subTitle"/>
          </p:nvPr>
        </p:nvSpPr>
        <p:spPr>
          <a:xfrm>
            <a:off x="654175" y="2825750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53" name="Google Shape;1153;p55"/>
          <p:cNvSpPr txBox="1"/>
          <p:nvPr>
            <p:ph idx="2" type="body"/>
          </p:nvPr>
        </p:nvSpPr>
        <p:spPr>
          <a:xfrm>
            <a:off x="655875" y="3260375"/>
            <a:ext cx="1524000" cy="1027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154" name="Google Shape;1154;p55"/>
          <p:cNvSpPr txBox="1"/>
          <p:nvPr>
            <p:ph idx="3" type="subTitle"/>
          </p:nvPr>
        </p:nvSpPr>
        <p:spPr>
          <a:xfrm>
            <a:off x="2947850" y="2825750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55" name="Google Shape;1155;p55"/>
          <p:cNvSpPr txBox="1"/>
          <p:nvPr>
            <p:ph idx="4" type="body"/>
          </p:nvPr>
        </p:nvSpPr>
        <p:spPr>
          <a:xfrm>
            <a:off x="2949550" y="3260375"/>
            <a:ext cx="1524000" cy="1027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156" name="Google Shape;1156;p55"/>
          <p:cNvSpPr txBox="1"/>
          <p:nvPr>
            <p:ph idx="5" type="subTitle"/>
          </p:nvPr>
        </p:nvSpPr>
        <p:spPr>
          <a:xfrm>
            <a:off x="5317725" y="2825750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57" name="Google Shape;1157;p55"/>
          <p:cNvSpPr txBox="1"/>
          <p:nvPr>
            <p:ph idx="6" type="body"/>
          </p:nvPr>
        </p:nvSpPr>
        <p:spPr>
          <a:xfrm>
            <a:off x="5319425" y="3260375"/>
            <a:ext cx="1524000" cy="1027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158" name="Google Shape;1158;p55"/>
          <p:cNvSpPr txBox="1"/>
          <p:nvPr>
            <p:ph idx="7" type="subTitle"/>
          </p:nvPr>
        </p:nvSpPr>
        <p:spPr>
          <a:xfrm>
            <a:off x="7535200" y="2825750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59" name="Google Shape;1159;p55"/>
          <p:cNvSpPr txBox="1"/>
          <p:nvPr>
            <p:ph idx="8" type="body"/>
          </p:nvPr>
        </p:nvSpPr>
        <p:spPr>
          <a:xfrm>
            <a:off x="7536900" y="3260375"/>
            <a:ext cx="1524000" cy="1027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160" name="Google Shape;1160;p55"/>
          <p:cNvSpPr txBox="1"/>
          <p:nvPr>
            <p:ph idx="9" type="subTitle"/>
          </p:nvPr>
        </p:nvSpPr>
        <p:spPr>
          <a:xfrm>
            <a:off x="9905075" y="2825750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61" name="Google Shape;1161;p55"/>
          <p:cNvSpPr txBox="1"/>
          <p:nvPr>
            <p:ph idx="13" type="body"/>
          </p:nvPr>
        </p:nvSpPr>
        <p:spPr>
          <a:xfrm>
            <a:off x="9906775" y="3260375"/>
            <a:ext cx="1524000" cy="1027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meline 2">
  <p:cSld name="CUSTOM_3_1_1_1_1_1_1_2">
    <p:bg>
      <p:bgPr>
        <a:solidFill>
          <a:schemeClr val="dk2"/>
        </a:solidFill>
      </p:bgPr>
    </p:bg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56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4" name="Google Shape;1164;p56"/>
          <p:cNvSpPr txBox="1"/>
          <p:nvPr>
            <p:ph type="title"/>
          </p:nvPr>
        </p:nvSpPr>
        <p:spPr>
          <a:xfrm>
            <a:off x="1065225" y="614350"/>
            <a:ext cx="9573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65" name="Google Shape;1165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56"/>
          <p:cNvSpPr txBox="1"/>
          <p:nvPr>
            <p:ph idx="1" type="subTitle"/>
          </p:nvPr>
        </p:nvSpPr>
        <p:spPr>
          <a:xfrm>
            <a:off x="654175" y="2825750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67" name="Google Shape;1167;p56"/>
          <p:cNvSpPr txBox="1"/>
          <p:nvPr>
            <p:ph idx="2" type="subTitle"/>
          </p:nvPr>
        </p:nvSpPr>
        <p:spPr>
          <a:xfrm>
            <a:off x="2947850" y="2825750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68" name="Google Shape;1168;p56"/>
          <p:cNvSpPr txBox="1"/>
          <p:nvPr>
            <p:ph idx="3" type="subTitle"/>
          </p:nvPr>
        </p:nvSpPr>
        <p:spPr>
          <a:xfrm>
            <a:off x="5317725" y="2825750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69" name="Google Shape;1169;p56"/>
          <p:cNvSpPr txBox="1"/>
          <p:nvPr>
            <p:ph idx="4" type="subTitle"/>
          </p:nvPr>
        </p:nvSpPr>
        <p:spPr>
          <a:xfrm>
            <a:off x="7535200" y="2825750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70" name="Google Shape;1170;p56"/>
          <p:cNvSpPr txBox="1"/>
          <p:nvPr>
            <p:ph idx="5" type="subTitle"/>
          </p:nvPr>
        </p:nvSpPr>
        <p:spPr>
          <a:xfrm>
            <a:off x="9905075" y="2825750"/>
            <a:ext cx="13542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Inter"/>
              <a:buNone/>
              <a:defRPr b="1" sz="2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71" name="Google Shape;1171;p56"/>
          <p:cNvSpPr txBox="1"/>
          <p:nvPr>
            <p:ph idx="6" type="body"/>
          </p:nvPr>
        </p:nvSpPr>
        <p:spPr>
          <a:xfrm>
            <a:off x="654175" y="3260375"/>
            <a:ext cx="1602000" cy="846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2" name="Google Shape;1172;p56"/>
          <p:cNvSpPr txBox="1"/>
          <p:nvPr>
            <p:ph idx="7" type="body"/>
          </p:nvPr>
        </p:nvSpPr>
        <p:spPr>
          <a:xfrm>
            <a:off x="2947850" y="3260375"/>
            <a:ext cx="1602000" cy="846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3" name="Google Shape;1173;p56"/>
          <p:cNvSpPr txBox="1"/>
          <p:nvPr>
            <p:ph idx="8" type="body"/>
          </p:nvPr>
        </p:nvSpPr>
        <p:spPr>
          <a:xfrm>
            <a:off x="5317725" y="3260375"/>
            <a:ext cx="1602000" cy="846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4" name="Google Shape;1174;p56"/>
          <p:cNvSpPr txBox="1"/>
          <p:nvPr>
            <p:ph idx="9" type="body"/>
          </p:nvPr>
        </p:nvSpPr>
        <p:spPr>
          <a:xfrm>
            <a:off x="7535200" y="3260375"/>
            <a:ext cx="1602000" cy="846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5" name="Google Shape;1175;p56"/>
          <p:cNvSpPr txBox="1"/>
          <p:nvPr>
            <p:ph idx="13" type="body"/>
          </p:nvPr>
        </p:nvSpPr>
        <p:spPr>
          <a:xfrm>
            <a:off x="9905075" y="3260375"/>
            <a:ext cx="1602000" cy="846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6" name="Google Shape;1176;p56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meline 6">
  <p:cSld name="CUSTOM_3_1_1_1_1_1_1_1">
    <p:bg>
      <p:bgPr>
        <a:solidFill>
          <a:schemeClr val="lt1"/>
        </a:solidFill>
      </p:bgPr>
    </p:bg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57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9" name="Google Shape;1179;p57"/>
          <p:cNvSpPr txBox="1"/>
          <p:nvPr>
            <p:ph type="title"/>
          </p:nvPr>
        </p:nvSpPr>
        <p:spPr>
          <a:xfrm>
            <a:off x="912824" y="5381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0" name="Google Shape;1180;p57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81" name="Google Shape;118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57"/>
          <p:cNvSpPr txBox="1"/>
          <p:nvPr>
            <p:ph idx="1" type="body"/>
          </p:nvPr>
        </p:nvSpPr>
        <p:spPr>
          <a:xfrm>
            <a:off x="694850" y="2462200"/>
            <a:ext cx="2003100" cy="1027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183" name="Google Shape;1183;p57"/>
          <p:cNvSpPr txBox="1"/>
          <p:nvPr>
            <p:ph idx="2" type="body"/>
          </p:nvPr>
        </p:nvSpPr>
        <p:spPr>
          <a:xfrm>
            <a:off x="2810525" y="3897600"/>
            <a:ext cx="2043900" cy="1027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184" name="Google Shape;1184;p57"/>
          <p:cNvSpPr txBox="1"/>
          <p:nvPr>
            <p:ph idx="3" type="body"/>
          </p:nvPr>
        </p:nvSpPr>
        <p:spPr>
          <a:xfrm>
            <a:off x="4706950" y="2462200"/>
            <a:ext cx="2043900" cy="1027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185" name="Google Shape;1185;p57"/>
          <p:cNvSpPr txBox="1"/>
          <p:nvPr>
            <p:ph idx="4" type="body"/>
          </p:nvPr>
        </p:nvSpPr>
        <p:spPr>
          <a:xfrm>
            <a:off x="6602275" y="3897600"/>
            <a:ext cx="2043900" cy="1027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186" name="Google Shape;1186;p57"/>
          <p:cNvSpPr txBox="1"/>
          <p:nvPr>
            <p:ph idx="5" type="body"/>
          </p:nvPr>
        </p:nvSpPr>
        <p:spPr>
          <a:xfrm>
            <a:off x="8496575" y="2462200"/>
            <a:ext cx="2043900" cy="1027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187" name="Google Shape;1187;p57"/>
          <p:cNvSpPr txBox="1"/>
          <p:nvPr>
            <p:ph idx="6" type="body"/>
          </p:nvPr>
        </p:nvSpPr>
        <p:spPr>
          <a:xfrm>
            <a:off x="10396625" y="3897600"/>
            <a:ext cx="1224000" cy="1027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188" name="Google Shape;1188;p57"/>
          <p:cNvSpPr/>
          <p:nvPr/>
        </p:nvSpPr>
        <p:spPr>
          <a:xfrm>
            <a:off x="694861" y="2109862"/>
            <a:ext cx="1285200" cy="248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b="0" lang="en-US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October 2020</a:t>
            </a:r>
            <a:endParaRPr/>
          </a:p>
        </p:txBody>
      </p:sp>
      <p:sp>
        <p:nvSpPr>
          <p:cNvPr id="1189" name="Google Shape;1189;p57"/>
          <p:cNvSpPr/>
          <p:nvPr/>
        </p:nvSpPr>
        <p:spPr>
          <a:xfrm>
            <a:off x="2719179" y="5020926"/>
            <a:ext cx="1285200" cy="2484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b="0" lang="en-US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October 2020</a:t>
            </a:r>
            <a:endParaRPr/>
          </a:p>
        </p:txBody>
      </p:sp>
      <p:sp>
        <p:nvSpPr>
          <p:cNvPr id="1190" name="Google Shape;1190;p57"/>
          <p:cNvSpPr/>
          <p:nvPr/>
        </p:nvSpPr>
        <p:spPr>
          <a:xfrm>
            <a:off x="4618192" y="2109862"/>
            <a:ext cx="1285200" cy="2484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b="0" lang="en-US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October 2020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1" name="Google Shape;1191;p57"/>
          <p:cNvSpPr/>
          <p:nvPr/>
        </p:nvSpPr>
        <p:spPr>
          <a:xfrm>
            <a:off x="6514830" y="5020926"/>
            <a:ext cx="1285200" cy="248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b="0" lang="en-US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October 2020</a:t>
            </a:r>
            <a:endParaRPr/>
          </a:p>
        </p:txBody>
      </p:sp>
      <p:sp>
        <p:nvSpPr>
          <p:cNvPr id="1192" name="Google Shape;1192;p57"/>
          <p:cNvSpPr/>
          <p:nvPr/>
        </p:nvSpPr>
        <p:spPr>
          <a:xfrm>
            <a:off x="8407810" y="2109862"/>
            <a:ext cx="1285200" cy="2484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b="0" lang="en-US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October 2020</a:t>
            </a:r>
            <a:endParaRPr/>
          </a:p>
        </p:txBody>
      </p:sp>
      <p:sp>
        <p:nvSpPr>
          <p:cNvPr id="1193" name="Google Shape;1193;p57"/>
          <p:cNvSpPr/>
          <p:nvPr/>
        </p:nvSpPr>
        <p:spPr>
          <a:xfrm>
            <a:off x="10307878" y="5020926"/>
            <a:ext cx="1285200" cy="2484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b="0" lang="en-US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October 2020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194" name="Google Shape;1194;p57"/>
          <p:cNvCxnSpPr/>
          <p:nvPr/>
        </p:nvCxnSpPr>
        <p:spPr>
          <a:xfrm>
            <a:off x="598816" y="3590939"/>
            <a:ext cx="10961700" cy="0"/>
          </a:xfrm>
          <a:prstGeom prst="straightConnector1">
            <a:avLst/>
          </a:prstGeom>
          <a:noFill/>
          <a:ln cap="rnd" cmpd="sng" w="15875">
            <a:solidFill>
              <a:srgbClr val="3F3F3F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195" name="Google Shape;1195;p57"/>
          <p:cNvSpPr/>
          <p:nvPr/>
        </p:nvSpPr>
        <p:spPr>
          <a:xfrm>
            <a:off x="611071" y="3514739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6" name="Google Shape;1196;p57"/>
          <p:cNvSpPr/>
          <p:nvPr/>
        </p:nvSpPr>
        <p:spPr>
          <a:xfrm>
            <a:off x="2637608" y="3514739"/>
            <a:ext cx="152400" cy="152400"/>
          </a:xfrm>
          <a:prstGeom prst="ellipse">
            <a:avLst/>
          </a:prstGeom>
          <a:solidFill>
            <a:schemeClr val="accent2"/>
          </a:solidFill>
          <a:ln cap="flat" cmpd="sng" w="47625">
            <a:solidFill>
              <a:srgbClr val="F1A1C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7" name="Google Shape;1197;p57"/>
          <p:cNvSpPr/>
          <p:nvPr/>
        </p:nvSpPr>
        <p:spPr>
          <a:xfrm>
            <a:off x="4541993" y="3514739"/>
            <a:ext cx="152400" cy="152400"/>
          </a:xfrm>
          <a:prstGeom prst="ellipse">
            <a:avLst/>
          </a:prstGeom>
          <a:solidFill>
            <a:schemeClr val="accent3"/>
          </a:solidFill>
          <a:ln cap="flat" cmpd="sng" w="47625">
            <a:solidFill>
              <a:srgbClr val="ED9C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8" name="Google Shape;1198;p57"/>
          <p:cNvSpPr/>
          <p:nvPr/>
        </p:nvSpPr>
        <p:spPr>
          <a:xfrm>
            <a:off x="6433672" y="3514739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9" name="Google Shape;1199;p57"/>
          <p:cNvSpPr/>
          <p:nvPr/>
        </p:nvSpPr>
        <p:spPr>
          <a:xfrm>
            <a:off x="8331611" y="3514739"/>
            <a:ext cx="152400" cy="152400"/>
          </a:xfrm>
          <a:prstGeom prst="ellipse">
            <a:avLst/>
          </a:prstGeom>
          <a:solidFill>
            <a:schemeClr val="accent2"/>
          </a:solidFill>
          <a:ln cap="flat" cmpd="sng" w="47625">
            <a:solidFill>
              <a:srgbClr val="F1A1C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0" name="Google Shape;1200;p57"/>
          <p:cNvSpPr/>
          <p:nvPr/>
        </p:nvSpPr>
        <p:spPr>
          <a:xfrm>
            <a:off x="10229550" y="3514739"/>
            <a:ext cx="152400" cy="152400"/>
          </a:xfrm>
          <a:prstGeom prst="ellipse">
            <a:avLst/>
          </a:prstGeom>
          <a:solidFill>
            <a:schemeClr val="accent3"/>
          </a:solidFill>
          <a:ln cap="flat" cmpd="sng" w="47625">
            <a:solidFill>
              <a:srgbClr val="ED9C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01" name="Google Shape;1201;p57"/>
          <p:cNvCxnSpPr/>
          <p:nvPr/>
        </p:nvCxnSpPr>
        <p:spPr>
          <a:xfrm flipH="1" rot="10800000">
            <a:off x="687271" y="2234039"/>
            <a:ext cx="7500" cy="1280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2" name="Google Shape;1202;p57"/>
          <p:cNvCxnSpPr>
            <a:endCxn id="1189" idx="1"/>
          </p:cNvCxnSpPr>
          <p:nvPr/>
        </p:nvCxnSpPr>
        <p:spPr>
          <a:xfrm>
            <a:off x="2713779" y="3667025"/>
            <a:ext cx="5400" cy="1478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3" name="Google Shape;1203;p57"/>
          <p:cNvCxnSpPr/>
          <p:nvPr/>
        </p:nvCxnSpPr>
        <p:spPr>
          <a:xfrm>
            <a:off x="4618193" y="2234039"/>
            <a:ext cx="0" cy="1280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4" name="Google Shape;1204;p57"/>
          <p:cNvCxnSpPr/>
          <p:nvPr/>
        </p:nvCxnSpPr>
        <p:spPr>
          <a:xfrm>
            <a:off x="8407811" y="2234039"/>
            <a:ext cx="0" cy="1280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5" name="Google Shape;1205;p57"/>
          <p:cNvCxnSpPr>
            <a:endCxn id="1191" idx="1"/>
          </p:cNvCxnSpPr>
          <p:nvPr/>
        </p:nvCxnSpPr>
        <p:spPr>
          <a:xfrm>
            <a:off x="6509730" y="3667025"/>
            <a:ext cx="5100" cy="147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6" name="Google Shape;1206;p57"/>
          <p:cNvCxnSpPr>
            <a:endCxn id="1193" idx="1"/>
          </p:cNvCxnSpPr>
          <p:nvPr/>
        </p:nvCxnSpPr>
        <p:spPr>
          <a:xfrm>
            <a:off x="10305778" y="3667025"/>
            <a:ext cx="2100" cy="1478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7" name="Google Shape;1207;p57"/>
          <p:cNvSpPr/>
          <p:nvPr/>
        </p:nvSpPr>
        <p:spPr>
          <a:xfrm>
            <a:off x="694861" y="2109987"/>
            <a:ext cx="1285200" cy="248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b="0" lang="en-US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October 2020</a:t>
            </a:r>
            <a:endParaRPr/>
          </a:p>
        </p:txBody>
      </p:sp>
      <p:sp>
        <p:nvSpPr>
          <p:cNvPr id="1208" name="Google Shape;1208;p57"/>
          <p:cNvSpPr/>
          <p:nvPr/>
        </p:nvSpPr>
        <p:spPr>
          <a:xfrm>
            <a:off x="4618192" y="2109987"/>
            <a:ext cx="1285200" cy="2484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b="0" lang="en-US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October 2020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09" name="Google Shape;1209;p57"/>
          <p:cNvCxnSpPr/>
          <p:nvPr/>
        </p:nvCxnSpPr>
        <p:spPr>
          <a:xfrm flipH="1" rot="10800000">
            <a:off x="687271" y="2234164"/>
            <a:ext cx="7500" cy="1280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meline 3">
  <p:cSld name="CUSTOM_3_1_1_1_1_1_1_1_2">
    <p:bg>
      <p:bgPr>
        <a:solidFill>
          <a:schemeClr val="dk2"/>
        </a:solidFill>
      </p:bgPr>
    </p:bg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1" name="Google Shape;1211;p58"/>
          <p:cNvCxnSpPr/>
          <p:nvPr/>
        </p:nvCxnSpPr>
        <p:spPr>
          <a:xfrm>
            <a:off x="598816" y="3590939"/>
            <a:ext cx="10961700" cy="0"/>
          </a:xfrm>
          <a:prstGeom prst="straightConnector1">
            <a:avLst/>
          </a:prstGeom>
          <a:noFill/>
          <a:ln cap="rnd" cmpd="sng" w="15875">
            <a:solidFill>
              <a:schemeClr val="lt1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58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3" name="Google Shape;1213;p58"/>
          <p:cNvSpPr txBox="1"/>
          <p:nvPr>
            <p:ph type="title"/>
          </p:nvPr>
        </p:nvSpPr>
        <p:spPr>
          <a:xfrm>
            <a:off x="1065225" y="614350"/>
            <a:ext cx="9573000" cy="511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214" name="Google Shape;1214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58"/>
          <p:cNvSpPr txBox="1"/>
          <p:nvPr>
            <p:ph idx="1" type="body"/>
          </p:nvPr>
        </p:nvSpPr>
        <p:spPr>
          <a:xfrm>
            <a:off x="730375" y="2462200"/>
            <a:ext cx="1602000" cy="846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6" name="Google Shape;1216;p58"/>
          <p:cNvSpPr txBox="1"/>
          <p:nvPr>
            <p:ph idx="2" type="body"/>
          </p:nvPr>
        </p:nvSpPr>
        <p:spPr>
          <a:xfrm>
            <a:off x="2810525" y="3897600"/>
            <a:ext cx="1602000" cy="846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7" name="Google Shape;1217;p58"/>
          <p:cNvSpPr txBox="1"/>
          <p:nvPr>
            <p:ph idx="3" type="body"/>
          </p:nvPr>
        </p:nvSpPr>
        <p:spPr>
          <a:xfrm>
            <a:off x="4706950" y="2462200"/>
            <a:ext cx="1602000" cy="846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8" name="Google Shape;1218;p58"/>
          <p:cNvSpPr txBox="1"/>
          <p:nvPr>
            <p:ph idx="4" type="body"/>
          </p:nvPr>
        </p:nvSpPr>
        <p:spPr>
          <a:xfrm>
            <a:off x="6603575" y="3897600"/>
            <a:ext cx="1602000" cy="846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9" name="Google Shape;1219;p58"/>
          <p:cNvSpPr txBox="1"/>
          <p:nvPr>
            <p:ph idx="5" type="body"/>
          </p:nvPr>
        </p:nvSpPr>
        <p:spPr>
          <a:xfrm>
            <a:off x="8496575" y="2462200"/>
            <a:ext cx="1602000" cy="846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0" name="Google Shape;1220;p58"/>
          <p:cNvSpPr txBox="1"/>
          <p:nvPr>
            <p:ph idx="6" type="body"/>
          </p:nvPr>
        </p:nvSpPr>
        <p:spPr>
          <a:xfrm>
            <a:off x="10396625" y="3897600"/>
            <a:ext cx="1224000" cy="846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1" name="Google Shape;1221;p58"/>
          <p:cNvSpPr/>
          <p:nvPr/>
        </p:nvSpPr>
        <p:spPr>
          <a:xfrm>
            <a:off x="2719179" y="5020926"/>
            <a:ext cx="1285200" cy="2484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b="0" lang="en-US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October 2020</a:t>
            </a:r>
            <a:endParaRPr/>
          </a:p>
        </p:txBody>
      </p:sp>
      <p:sp>
        <p:nvSpPr>
          <p:cNvPr id="1222" name="Google Shape;1222;p58"/>
          <p:cNvSpPr/>
          <p:nvPr/>
        </p:nvSpPr>
        <p:spPr>
          <a:xfrm>
            <a:off x="6514830" y="5020926"/>
            <a:ext cx="1285200" cy="248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b="0" lang="en-US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October 2020</a:t>
            </a:r>
            <a:endParaRPr/>
          </a:p>
        </p:txBody>
      </p:sp>
      <p:sp>
        <p:nvSpPr>
          <p:cNvPr id="1223" name="Google Shape;1223;p58"/>
          <p:cNvSpPr/>
          <p:nvPr/>
        </p:nvSpPr>
        <p:spPr>
          <a:xfrm>
            <a:off x="8407810" y="2109862"/>
            <a:ext cx="1285200" cy="2484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b="0" lang="en-US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October 2020</a:t>
            </a:r>
            <a:endParaRPr/>
          </a:p>
        </p:txBody>
      </p:sp>
      <p:sp>
        <p:nvSpPr>
          <p:cNvPr id="1224" name="Google Shape;1224;p58"/>
          <p:cNvSpPr/>
          <p:nvPr/>
        </p:nvSpPr>
        <p:spPr>
          <a:xfrm>
            <a:off x="10307878" y="5020926"/>
            <a:ext cx="1285200" cy="2484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b="0" lang="en-US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October 2020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25" name="Google Shape;1225;p58"/>
          <p:cNvCxnSpPr>
            <a:endCxn id="1221" idx="1"/>
          </p:cNvCxnSpPr>
          <p:nvPr/>
        </p:nvCxnSpPr>
        <p:spPr>
          <a:xfrm>
            <a:off x="2713779" y="3667025"/>
            <a:ext cx="5400" cy="1478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26" name="Google Shape;1226;p58"/>
          <p:cNvCxnSpPr/>
          <p:nvPr/>
        </p:nvCxnSpPr>
        <p:spPr>
          <a:xfrm>
            <a:off x="4618193" y="2234039"/>
            <a:ext cx="0" cy="1280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27" name="Google Shape;1227;p58"/>
          <p:cNvCxnSpPr/>
          <p:nvPr/>
        </p:nvCxnSpPr>
        <p:spPr>
          <a:xfrm>
            <a:off x="8407811" y="2234039"/>
            <a:ext cx="0" cy="1280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28" name="Google Shape;1228;p58"/>
          <p:cNvCxnSpPr>
            <a:endCxn id="1222" idx="1"/>
          </p:cNvCxnSpPr>
          <p:nvPr/>
        </p:nvCxnSpPr>
        <p:spPr>
          <a:xfrm>
            <a:off x="6509730" y="3667025"/>
            <a:ext cx="5100" cy="147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29" name="Google Shape;1229;p58"/>
          <p:cNvCxnSpPr>
            <a:endCxn id="1224" idx="1"/>
          </p:cNvCxnSpPr>
          <p:nvPr/>
        </p:nvCxnSpPr>
        <p:spPr>
          <a:xfrm>
            <a:off x="10305778" y="3667025"/>
            <a:ext cx="2100" cy="14781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0" name="Google Shape;1230;p58"/>
          <p:cNvSpPr/>
          <p:nvPr/>
        </p:nvSpPr>
        <p:spPr>
          <a:xfrm>
            <a:off x="694861" y="2109987"/>
            <a:ext cx="1285200" cy="248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b="0" lang="en-US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October 2020</a:t>
            </a:r>
            <a:endParaRPr/>
          </a:p>
        </p:txBody>
      </p:sp>
      <p:sp>
        <p:nvSpPr>
          <p:cNvPr id="1231" name="Google Shape;1231;p58"/>
          <p:cNvSpPr/>
          <p:nvPr/>
        </p:nvSpPr>
        <p:spPr>
          <a:xfrm>
            <a:off x="4618192" y="2109987"/>
            <a:ext cx="1285200" cy="2484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b="0" lang="en-US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October 2020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232" name="Google Shape;1232;p58"/>
          <p:cNvCxnSpPr/>
          <p:nvPr/>
        </p:nvCxnSpPr>
        <p:spPr>
          <a:xfrm flipH="1" rot="10800000">
            <a:off x="687271" y="2234164"/>
            <a:ext cx="7500" cy="1280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3" name="Google Shape;1233;p58"/>
          <p:cNvSpPr/>
          <p:nvPr/>
        </p:nvSpPr>
        <p:spPr>
          <a:xfrm>
            <a:off x="2637608" y="3514739"/>
            <a:ext cx="152400" cy="152400"/>
          </a:xfrm>
          <a:prstGeom prst="ellipse">
            <a:avLst/>
          </a:prstGeom>
          <a:solidFill>
            <a:schemeClr val="accent2"/>
          </a:solidFill>
          <a:ln cap="flat" cmpd="sng" w="47625">
            <a:solidFill>
              <a:srgbClr val="F1A1C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4" name="Google Shape;1234;p58"/>
          <p:cNvSpPr/>
          <p:nvPr/>
        </p:nvSpPr>
        <p:spPr>
          <a:xfrm>
            <a:off x="4541993" y="3514739"/>
            <a:ext cx="152400" cy="152400"/>
          </a:xfrm>
          <a:prstGeom prst="ellipse">
            <a:avLst/>
          </a:prstGeom>
          <a:solidFill>
            <a:schemeClr val="accent3"/>
          </a:solidFill>
          <a:ln cap="flat" cmpd="sng" w="47625">
            <a:solidFill>
              <a:srgbClr val="ED9C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5" name="Google Shape;1235;p58"/>
          <p:cNvSpPr/>
          <p:nvPr/>
        </p:nvSpPr>
        <p:spPr>
          <a:xfrm>
            <a:off x="8331611" y="3514739"/>
            <a:ext cx="152400" cy="152400"/>
          </a:xfrm>
          <a:prstGeom prst="ellipse">
            <a:avLst/>
          </a:prstGeom>
          <a:solidFill>
            <a:schemeClr val="accent2"/>
          </a:solidFill>
          <a:ln cap="flat" cmpd="sng" w="47625">
            <a:solidFill>
              <a:srgbClr val="F1A1C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6" name="Google Shape;1236;p58"/>
          <p:cNvSpPr/>
          <p:nvPr/>
        </p:nvSpPr>
        <p:spPr>
          <a:xfrm>
            <a:off x="6433672" y="3514739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7" name="Google Shape;1237;p58"/>
          <p:cNvSpPr/>
          <p:nvPr/>
        </p:nvSpPr>
        <p:spPr>
          <a:xfrm>
            <a:off x="10229550" y="3514739"/>
            <a:ext cx="152400" cy="152400"/>
          </a:xfrm>
          <a:prstGeom prst="ellipse">
            <a:avLst/>
          </a:prstGeom>
          <a:solidFill>
            <a:schemeClr val="accent3"/>
          </a:solidFill>
          <a:ln cap="flat" cmpd="sng" w="47625">
            <a:solidFill>
              <a:srgbClr val="ED9CD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8" name="Google Shape;1238;p58"/>
          <p:cNvSpPr/>
          <p:nvPr/>
        </p:nvSpPr>
        <p:spPr>
          <a:xfrm>
            <a:off x="611071" y="3514739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47625">
            <a:solidFill>
              <a:srgbClr val="F6A3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9" name="Google Shape;1239;p58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Hierarchy">
  <p:cSld name="CUSTOM_3_1_1_1_1_1_1_1_1">
    <p:bg>
      <p:bgPr>
        <a:solidFill>
          <a:schemeClr val="lt1"/>
        </a:solidFill>
      </p:bgPr>
    </p:bg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59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2" name="Google Shape;1242;p59"/>
          <p:cNvSpPr txBox="1"/>
          <p:nvPr>
            <p:ph type="title"/>
          </p:nvPr>
        </p:nvSpPr>
        <p:spPr>
          <a:xfrm>
            <a:off x="912824" y="5381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3" name="Google Shape;1243;p59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44" name="Google Shape;1244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Step/Process">
  <p:cSld name="CUSTOM_3_1_1_1_1_1_1_1_1_3">
    <p:bg>
      <p:bgPr>
        <a:solidFill>
          <a:schemeClr val="lt1"/>
        </a:solidFill>
      </p:bgPr>
    </p:bg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60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7" name="Google Shape;1247;p60"/>
          <p:cNvSpPr txBox="1"/>
          <p:nvPr>
            <p:ph type="title"/>
          </p:nvPr>
        </p:nvSpPr>
        <p:spPr>
          <a:xfrm>
            <a:off x="912825" y="538150"/>
            <a:ext cx="5056800" cy="1065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8" name="Google Shape;1248;p60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49" name="Google Shape;1249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0" name="Google Shape;1250;p60"/>
          <p:cNvGrpSpPr/>
          <p:nvPr/>
        </p:nvGrpSpPr>
        <p:grpSpPr>
          <a:xfrm>
            <a:off x="577984" y="1264749"/>
            <a:ext cx="10393452" cy="4206907"/>
            <a:chOff x="505679" y="1114558"/>
            <a:chExt cx="11277617" cy="4564786"/>
          </a:xfrm>
        </p:grpSpPr>
        <p:grpSp>
          <p:nvGrpSpPr>
            <p:cNvPr id="1251" name="Google Shape;1251;p60"/>
            <p:cNvGrpSpPr/>
            <p:nvPr/>
          </p:nvGrpSpPr>
          <p:grpSpPr>
            <a:xfrm>
              <a:off x="8234478" y="1295400"/>
              <a:ext cx="1465079" cy="1163408"/>
              <a:chOff x="2111664" y="3348540"/>
              <a:chExt cx="1465079" cy="1163408"/>
            </a:xfrm>
          </p:grpSpPr>
          <p:sp>
            <p:nvSpPr>
              <p:cNvPr id="1252" name="Google Shape;1252;p60"/>
              <p:cNvSpPr/>
              <p:nvPr/>
            </p:nvSpPr>
            <p:spPr>
              <a:xfrm>
                <a:off x="3307803" y="3441891"/>
                <a:ext cx="268800" cy="756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53" name="Google Shape;1253;p60"/>
              <p:cNvSpPr/>
              <p:nvPr/>
            </p:nvSpPr>
            <p:spPr>
              <a:xfrm>
                <a:off x="3007037" y="3942068"/>
                <a:ext cx="569706" cy="569880"/>
              </a:xfrm>
              <a:custGeom>
                <a:rect b="b" l="l" r="r" t="t"/>
                <a:pathLst>
                  <a:path extrusionOk="0" h="569880" w="569706">
                    <a:moveTo>
                      <a:pt x="569706" y="506"/>
                    </a:moveTo>
                    <a:lnTo>
                      <a:pt x="569706" y="297318"/>
                    </a:lnTo>
                    <a:cubicBezTo>
                      <a:pt x="569706" y="447800"/>
                      <a:pt x="447294" y="569880"/>
                      <a:pt x="296812" y="569880"/>
                    </a:cubicBezTo>
                    <a:lnTo>
                      <a:pt x="0" y="569880"/>
                    </a:lnTo>
                    <a:cubicBezTo>
                      <a:pt x="335512" y="569880"/>
                      <a:pt x="300466" y="297318"/>
                      <a:pt x="300466" y="297318"/>
                    </a:cubicBezTo>
                    <a:lnTo>
                      <a:pt x="300466" y="265760"/>
                    </a:lnTo>
                    <a:cubicBezTo>
                      <a:pt x="300466" y="-26567"/>
                      <a:pt x="569706" y="672"/>
                      <a:pt x="569706" y="6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54" name="Google Shape;1254;p60"/>
              <p:cNvSpPr/>
              <p:nvPr/>
            </p:nvSpPr>
            <p:spPr>
              <a:xfrm>
                <a:off x="2111664" y="4239386"/>
                <a:ext cx="3654" cy="3321"/>
              </a:xfrm>
              <a:custGeom>
                <a:rect b="b" l="l" r="r" t="t"/>
                <a:pathLst>
                  <a:path extrusionOk="0" h="3321" w="3654">
                    <a:moveTo>
                      <a:pt x="3654" y="0"/>
                    </a:moveTo>
                    <a:cubicBezTo>
                      <a:pt x="3654" y="1993"/>
                      <a:pt x="1993" y="3322"/>
                      <a:pt x="0" y="3322"/>
                    </a:cubicBezTo>
                    <a:lnTo>
                      <a:pt x="3654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55" name="Google Shape;1255;p60"/>
              <p:cNvSpPr/>
              <p:nvPr/>
            </p:nvSpPr>
            <p:spPr>
              <a:xfrm>
                <a:off x="3308176" y="3348540"/>
                <a:ext cx="268195" cy="569406"/>
              </a:xfrm>
              <a:custGeom>
                <a:rect b="b" l="l" r="r" t="t"/>
                <a:pathLst>
                  <a:path extrusionOk="0" h="569406" w="268195">
                    <a:moveTo>
                      <a:pt x="256626" y="73"/>
                    </a:moveTo>
                    <a:cubicBezTo>
                      <a:pt x="263988" y="247"/>
                      <a:pt x="268195" y="672"/>
                      <a:pt x="268195" y="672"/>
                    </a:cubicBezTo>
                    <a:lnTo>
                      <a:pt x="268195" y="297318"/>
                    </a:lnTo>
                    <a:cubicBezTo>
                      <a:pt x="268195" y="428990"/>
                      <a:pt x="174474" y="538916"/>
                      <a:pt x="50232" y="564341"/>
                    </a:cubicBezTo>
                    <a:lnTo>
                      <a:pt x="0" y="569406"/>
                    </a:lnTo>
                    <a:lnTo>
                      <a:pt x="0" y="257150"/>
                    </a:lnTo>
                    <a:lnTo>
                      <a:pt x="10524" y="170440"/>
                    </a:lnTo>
                    <a:cubicBezTo>
                      <a:pt x="54696" y="7049"/>
                      <a:pt x="212454" y="-971"/>
                      <a:pt x="256626" y="7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256" name="Google Shape;1256;p60"/>
            <p:cNvGrpSpPr/>
            <p:nvPr/>
          </p:nvGrpSpPr>
          <p:grpSpPr>
            <a:xfrm>
              <a:off x="6478830" y="2356104"/>
              <a:ext cx="937621" cy="1163408"/>
              <a:chOff x="2111664" y="3348540"/>
              <a:chExt cx="937621" cy="1163408"/>
            </a:xfrm>
          </p:grpSpPr>
          <p:sp>
            <p:nvSpPr>
              <p:cNvPr id="1257" name="Google Shape;1257;p60"/>
              <p:cNvSpPr/>
              <p:nvPr/>
            </p:nvSpPr>
            <p:spPr>
              <a:xfrm>
                <a:off x="2780345" y="3576460"/>
                <a:ext cx="268800" cy="621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58" name="Google Shape;1258;p60"/>
              <p:cNvSpPr/>
              <p:nvPr/>
            </p:nvSpPr>
            <p:spPr>
              <a:xfrm>
                <a:off x="2479579" y="3942068"/>
                <a:ext cx="569706" cy="569880"/>
              </a:xfrm>
              <a:custGeom>
                <a:rect b="b" l="l" r="r" t="t"/>
                <a:pathLst>
                  <a:path extrusionOk="0" h="569880" w="569706">
                    <a:moveTo>
                      <a:pt x="569706" y="506"/>
                    </a:moveTo>
                    <a:lnTo>
                      <a:pt x="569706" y="297318"/>
                    </a:lnTo>
                    <a:cubicBezTo>
                      <a:pt x="569706" y="447800"/>
                      <a:pt x="447294" y="569880"/>
                      <a:pt x="296812" y="569880"/>
                    </a:cubicBezTo>
                    <a:lnTo>
                      <a:pt x="0" y="569880"/>
                    </a:lnTo>
                    <a:cubicBezTo>
                      <a:pt x="335512" y="569880"/>
                      <a:pt x="300466" y="297318"/>
                      <a:pt x="300466" y="297318"/>
                    </a:cubicBezTo>
                    <a:lnTo>
                      <a:pt x="300466" y="265760"/>
                    </a:lnTo>
                    <a:cubicBezTo>
                      <a:pt x="300466" y="-26567"/>
                      <a:pt x="569706" y="672"/>
                      <a:pt x="569706" y="6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59" name="Google Shape;1259;p60"/>
              <p:cNvSpPr/>
              <p:nvPr/>
            </p:nvSpPr>
            <p:spPr>
              <a:xfrm>
                <a:off x="2111664" y="4239386"/>
                <a:ext cx="3654" cy="3321"/>
              </a:xfrm>
              <a:custGeom>
                <a:rect b="b" l="l" r="r" t="t"/>
                <a:pathLst>
                  <a:path extrusionOk="0" h="3321" w="3654">
                    <a:moveTo>
                      <a:pt x="3654" y="0"/>
                    </a:moveTo>
                    <a:cubicBezTo>
                      <a:pt x="3654" y="1993"/>
                      <a:pt x="1993" y="3322"/>
                      <a:pt x="0" y="3322"/>
                    </a:cubicBezTo>
                    <a:lnTo>
                      <a:pt x="3654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60" name="Google Shape;1260;p60"/>
              <p:cNvSpPr/>
              <p:nvPr/>
            </p:nvSpPr>
            <p:spPr>
              <a:xfrm>
                <a:off x="2780718" y="3348540"/>
                <a:ext cx="268195" cy="569406"/>
              </a:xfrm>
              <a:custGeom>
                <a:rect b="b" l="l" r="r" t="t"/>
                <a:pathLst>
                  <a:path extrusionOk="0" h="569406" w="268195">
                    <a:moveTo>
                      <a:pt x="256626" y="73"/>
                    </a:moveTo>
                    <a:cubicBezTo>
                      <a:pt x="263988" y="247"/>
                      <a:pt x="268195" y="672"/>
                      <a:pt x="268195" y="672"/>
                    </a:cubicBezTo>
                    <a:lnTo>
                      <a:pt x="268195" y="297318"/>
                    </a:lnTo>
                    <a:cubicBezTo>
                      <a:pt x="268195" y="428990"/>
                      <a:pt x="174474" y="538916"/>
                      <a:pt x="50232" y="564341"/>
                    </a:cubicBezTo>
                    <a:lnTo>
                      <a:pt x="0" y="569406"/>
                    </a:lnTo>
                    <a:lnTo>
                      <a:pt x="0" y="257150"/>
                    </a:lnTo>
                    <a:lnTo>
                      <a:pt x="10524" y="170440"/>
                    </a:lnTo>
                    <a:cubicBezTo>
                      <a:pt x="54696" y="7049"/>
                      <a:pt x="212454" y="-971"/>
                      <a:pt x="256626" y="7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261" name="Google Shape;1261;p60"/>
            <p:cNvGrpSpPr/>
            <p:nvPr/>
          </p:nvGrpSpPr>
          <p:grpSpPr>
            <a:xfrm>
              <a:off x="7148038" y="1927346"/>
              <a:ext cx="2551147" cy="805008"/>
              <a:chOff x="2780872" y="2919782"/>
              <a:chExt cx="2551147" cy="805008"/>
            </a:xfrm>
          </p:grpSpPr>
          <p:sp>
            <p:nvSpPr>
              <p:cNvPr id="1262" name="Google Shape;1262;p60"/>
              <p:cNvSpPr/>
              <p:nvPr/>
            </p:nvSpPr>
            <p:spPr>
              <a:xfrm>
                <a:off x="2780872" y="3186808"/>
                <a:ext cx="952887" cy="537982"/>
              </a:xfrm>
              <a:custGeom>
                <a:rect b="b" l="l" r="r" t="t"/>
                <a:pathLst>
                  <a:path extrusionOk="0" h="537982" w="952887">
                    <a:moveTo>
                      <a:pt x="952888" y="272894"/>
                    </a:moveTo>
                    <a:cubicBezTo>
                      <a:pt x="952888" y="270901"/>
                      <a:pt x="951227" y="269240"/>
                      <a:pt x="949566" y="269240"/>
                    </a:cubicBezTo>
                    <a:lnTo>
                      <a:pt x="272562" y="269240"/>
                    </a:lnTo>
                    <a:cubicBezTo>
                      <a:pt x="270569" y="269240"/>
                      <a:pt x="269240" y="270901"/>
                      <a:pt x="269240" y="272894"/>
                    </a:cubicBezTo>
                    <a:cubicBezTo>
                      <a:pt x="269240" y="272894"/>
                      <a:pt x="0" y="245655"/>
                      <a:pt x="0" y="537982"/>
                    </a:cubicBezTo>
                    <a:lnTo>
                      <a:pt x="0" y="272894"/>
                    </a:lnTo>
                    <a:cubicBezTo>
                      <a:pt x="0" y="122412"/>
                      <a:pt x="122080" y="0"/>
                      <a:pt x="272562" y="0"/>
                    </a:cubicBezTo>
                    <a:lnTo>
                      <a:pt x="602593" y="0"/>
                    </a:lnTo>
                    <a:cubicBezTo>
                      <a:pt x="948071" y="0"/>
                      <a:pt x="952888" y="272894"/>
                      <a:pt x="952888" y="2728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63" name="Google Shape;1263;p60"/>
              <p:cNvSpPr/>
              <p:nvPr/>
            </p:nvSpPr>
            <p:spPr>
              <a:xfrm>
                <a:off x="3260378" y="3186808"/>
                <a:ext cx="1799100" cy="2691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64" name="Google Shape;1264;p60"/>
              <p:cNvSpPr/>
              <p:nvPr/>
            </p:nvSpPr>
            <p:spPr>
              <a:xfrm rot="10800000">
                <a:off x="4379132" y="2919782"/>
                <a:ext cx="952887" cy="537982"/>
              </a:xfrm>
              <a:custGeom>
                <a:rect b="b" l="l" r="r" t="t"/>
                <a:pathLst>
                  <a:path extrusionOk="0" h="537982" w="952887">
                    <a:moveTo>
                      <a:pt x="952888" y="272894"/>
                    </a:moveTo>
                    <a:cubicBezTo>
                      <a:pt x="952888" y="270901"/>
                      <a:pt x="951227" y="269240"/>
                      <a:pt x="949566" y="269240"/>
                    </a:cubicBezTo>
                    <a:lnTo>
                      <a:pt x="272562" y="269240"/>
                    </a:lnTo>
                    <a:cubicBezTo>
                      <a:pt x="270569" y="269240"/>
                      <a:pt x="269240" y="270901"/>
                      <a:pt x="269240" y="272894"/>
                    </a:cubicBezTo>
                    <a:cubicBezTo>
                      <a:pt x="269240" y="272894"/>
                      <a:pt x="0" y="245655"/>
                      <a:pt x="0" y="537982"/>
                    </a:cubicBezTo>
                    <a:lnTo>
                      <a:pt x="0" y="272894"/>
                    </a:lnTo>
                    <a:cubicBezTo>
                      <a:pt x="0" y="122412"/>
                      <a:pt x="122080" y="0"/>
                      <a:pt x="272562" y="0"/>
                    </a:cubicBezTo>
                    <a:lnTo>
                      <a:pt x="602593" y="0"/>
                    </a:lnTo>
                    <a:cubicBezTo>
                      <a:pt x="948071" y="0"/>
                      <a:pt x="952888" y="272894"/>
                      <a:pt x="952888" y="2728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265" name="Google Shape;1265;p60"/>
            <p:cNvGrpSpPr/>
            <p:nvPr/>
          </p:nvGrpSpPr>
          <p:grpSpPr>
            <a:xfrm>
              <a:off x="4568614" y="3425444"/>
              <a:ext cx="569706" cy="1163408"/>
              <a:chOff x="1956588" y="3348540"/>
              <a:chExt cx="569706" cy="1163408"/>
            </a:xfrm>
          </p:grpSpPr>
          <p:sp>
            <p:nvSpPr>
              <p:cNvPr id="1266" name="Google Shape;1266;p60"/>
              <p:cNvSpPr/>
              <p:nvPr/>
            </p:nvSpPr>
            <p:spPr>
              <a:xfrm>
                <a:off x="2257354" y="3576460"/>
                <a:ext cx="268800" cy="621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67" name="Google Shape;1267;p60"/>
              <p:cNvSpPr/>
              <p:nvPr/>
            </p:nvSpPr>
            <p:spPr>
              <a:xfrm>
                <a:off x="1956588" y="3942068"/>
                <a:ext cx="569706" cy="569880"/>
              </a:xfrm>
              <a:custGeom>
                <a:rect b="b" l="l" r="r" t="t"/>
                <a:pathLst>
                  <a:path extrusionOk="0" h="569880" w="569706">
                    <a:moveTo>
                      <a:pt x="569706" y="506"/>
                    </a:moveTo>
                    <a:lnTo>
                      <a:pt x="569706" y="297318"/>
                    </a:lnTo>
                    <a:cubicBezTo>
                      <a:pt x="569706" y="447800"/>
                      <a:pt x="447294" y="569880"/>
                      <a:pt x="296812" y="569880"/>
                    </a:cubicBezTo>
                    <a:lnTo>
                      <a:pt x="0" y="569880"/>
                    </a:lnTo>
                    <a:cubicBezTo>
                      <a:pt x="335512" y="569880"/>
                      <a:pt x="300466" y="297318"/>
                      <a:pt x="300466" y="297318"/>
                    </a:cubicBezTo>
                    <a:lnTo>
                      <a:pt x="300466" y="265760"/>
                    </a:lnTo>
                    <a:cubicBezTo>
                      <a:pt x="300466" y="-26567"/>
                      <a:pt x="569706" y="672"/>
                      <a:pt x="569706" y="6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68" name="Google Shape;1268;p60"/>
              <p:cNvSpPr/>
              <p:nvPr/>
            </p:nvSpPr>
            <p:spPr>
              <a:xfrm>
                <a:off x="2111664" y="4239386"/>
                <a:ext cx="3654" cy="3321"/>
              </a:xfrm>
              <a:custGeom>
                <a:rect b="b" l="l" r="r" t="t"/>
                <a:pathLst>
                  <a:path extrusionOk="0" h="3321" w="3654">
                    <a:moveTo>
                      <a:pt x="3654" y="0"/>
                    </a:moveTo>
                    <a:cubicBezTo>
                      <a:pt x="3654" y="1993"/>
                      <a:pt x="1993" y="3322"/>
                      <a:pt x="0" y="3322"/>
                    </a:cubicBezTo>
                    <a:lnTo>
                      <a:pt x="3654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69" name="Google Shape;1269;p60"/>
              <p:cNvSpPr/>
              <p:nvPr/>
            </p:nvSpPr>
            <p:spPr>
              <a:xfrm>
                <a:off x="2257727" y="3348540"/>
                <a:ext cx="268195" cy="569406"/>
              </a:xfrm>
              <a:custGeom>
                <a:rect b="b" l="l" r="r" t="t"/>
                <a:pathLst>
                  <a:path extrusionOk="0" h="569406" w="268195">
                    <a:moveTo>
                      <a:pt x="256626" y="73"/>
                    </a:moveTo>
                    <a:cubicBezTo>
                      <a:pt x="263988" y="247"/>
                      <a:pt x="268195" y="672"/>
                      <a:pt x="268195" y="672"/>
                    </a:cubicBezTo>
                    <a:lnTo>
                      <a:pt x="268195" y="297318"/>
                    </a:lnTo>
                    <a:cubicBezTo>
                      <a:pt x="268195" y="428990"/>
                      <a:pt x="174474" y="538916"/>
                      <a:pt x="50232" y="564341"/>
                    </a:cubicBezTo>
                    <a:lnTo>
                      <a:pt x="0" y="569406"/>
                    </a:lnTo>
                    <a:lnTo>
                      <a:pt x="0" y="257150"/>
                    </a:lnTo>
                    <a:lnTo>
                      <a:pt x="10524" y="170440"/>
                    </a:lnTo>
                    <a:cubicBezTo>
                      <a:pt x="54696" y="7049"/>
                      <a:pt x="212454" y="-971"/>
                      <a:pt x="256626" y="7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270" name="Google Shape;1270;p60"/>
            <p:cNvGrpSpPr/>
            <p:nvPr/>
          </p:nvGrpSpPr>
          <p:grpSpPr>
            <a:xfrm>
              <a:off x="4869380" y="2996686"/>
              <a:ext cx="2550316" cy="805008"/>
              <a:chOff x="2257354" y="2919782"/>
              <a:chExt cx="2550316" cy="805008"/>
            </a:xfrm>
          </p:grpSpPr>
          <p:sp>
            <p:nvSpPr>
              <p:cNvPr id="1271" name="Google Shape;1271;p60"/>
              <p:cNvSpPr/>
              <p:nvPr/>
            </p:nvSpPr>
            <p:spPr>
              <a:xfrm>
                <a:off x="2257354" y="3186808"/>
                <a:ext cx="952887" cy="537982"/>
              </a:xfrm>
              <a:custGeom>
                <a:rect b="b" l="l" r="r" t="t"/>
                <a:pathLst>
                  <a:path extrusionOk="0" h="537982" w="952887">
                    <a:moveTo>
                      <a:pt x="952888" y="272894"/>
                    </a:moveTo>
                    <a:cubicBezTo>
                      <a:pt x="952888" y="270901"/>
                      <a:pt x="951227" y="269240"/>
                      <a:pt x="949566" y="269240"/>
                    </a:cubicBezTo>
                    <a:lnTo>
                      <a:pt x="272562" y="269240"/>
                    </a:lnTo>
                    <a:cubicBezTo>
                      <a:pt x="270569" y="269240"/>
                      <a:pt x="269240" y="270901"/>
                      <a:pt x="269240" y="272894"/>
                    </a:cubicBezTo>
                    <a:cubicBezTo>
                      <a:pt x="269240" y="272894"/>
                      <a:pt x="0" y="245655"/>
                      <a:pt x="0" y="537982"/>
                    </a:cubicBezTo>
                    <a:lnTo>
                      <a:pt x="0" y="272894"/>
                    </a:lnTo>
                    <a:cubicBezTo>
                      <a:pt x="0" y="122412"/>
                      <a:pt x="122080" y="0"/>
                      <a:pt x="272562" y="0"/>
                    </a:cubicBezTo>
                    <a:lnTo>
                      <a:pt x="602593" y="0"/>
                    </a:lnTo>
                    <a:cubicBezTo>
                      <a:pt x="948071" y="0"/>
                      <a:pt x="952888" y="272894"/>
                      <a:pt x="952888" y="2728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72" name="Google Shape;1272;p60"/>
              <p:cNvSpPr/>
              <p:nvPr/>
            </p:nvSpPr>
            <p:spPr>
              <a:xfrm>
                <a:off x="2825413" y="3186808"/>
                <a:ext cx="1729800" cy="2691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73" name="Google Shape;1273;p60"/>
              <p:cNvSpPr/>
              <p:nvPr/>
            </p:nvSpPr>
            <p:spPr>
              <a:xfrm rot="10800000">
                <a:off x="3854783" y="2919782"/>
                <a:ext cx="952887" cy="537982"/>
              </a:xfrm>
              <a:custGeom>
                <a:rect b="b" l="l" r="r" t="t"/>
                <a:pathLst>
                  <a:path extrusionOk="0" h="537982" w="952887">
                    <a:moveTo>
                      <a:pt x="952888" y="272894"/>
                    </a:moveTo>
                    <a:cubicBezTo>
                      <a:pt x="952888" y="270901"/>
                      <a:pt x="951227" y="269240"/>
                      <a:pt x="949566" y="269240"/>
                    </a:cubicBezTo>
                    <a:lnTo>
                      <a:pt x="272562" y="269240"/>
                    </a:lnTo>
                    <a:cubicBezTo>
                      <a:pt x="270569" y="269240"/>
                      <a:pt x="269240" y="270901"/>
                      <a:pt x="269240" y="272894"/>
                    </a:cubicBezTo>
                    <a:cubicBezTo>
                      <a:pt x="269240" y="272894"/>
                      <a:pt x="0" y="245655"/>
                      <a:pt x="0" y="537982"/>
                    </a:cubicBezTo>
                    <a:lnTo>
                      <a:pt x="0" y="272894"/>
                    </a:lnTo>
                    <a:cubicBezTo>
                      <a:pt x="0" y="122412"/>
                      <a:pt x="122080" y="0"/>
                      <a:pt x="272562" y="0"/>
                    </a:cubicBezTo>
                    <a:lnTo>
                      <a:pt x="602593" y="0"/>
                    </a:lnTo>
                    <a:cubicBezTo>
                      <a:pt x="948071" y="0"/>
                      <a:pt x="952888" y="272894"/>
                      <a:pt x="952888" y="2728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274" name="Google Shape;1274;p60"/>
            <p:cNvGrpSpPr/>
            <p:nvPr/>
          </p:nvGrpSpPr>
          <p:grpSpPr>
            <a:xfrm>
              <a:off x="2284872" y="4480964"/>
              <a:ext cx="680917" cy="1163408"/>
              <a:chOff x="1434401" y="3348540"/>
              <a:chExt cx="680917" cy="1163408"/>
            </a:xfrm>
          </p:grpSpPr>
          <p:sp>
            <p:nvSpPr>
              <p:cNvPr id="1275" name="Google Shape;1275;p60"/>
              <p:cNvSpPr/>
              <p:nvPr/>
            </p:nvSpPr>
            <p:spPr>
              <a:xfrm>
                <a:off x="1735167" y="3576460"/>
                <a:ext cx="268800" cy="621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76" name="Google Shape;1276;p60"/>
              <p:cNvSpPr/>
              <p:nvPr/>
            </p:nvSpPr>
            <p:spPr>
              <a:xfrm>
                <a:off x="1434401" y="3942068"/>
                <a:ext cx="569706" cy="569880"/>
              </a:xfrm>
              <a:custGeom>
                <a:rect b="b" l="l" r="r" t="t"/>
                <a:pathLst>
                  <a:path extrusionOk="0" h="569880" w="569706">
                    <a:moveTo>
                      <a:pt x="569706" y="506"/>
                    </a:moveTo>
                    <a:lnTo>
                      <a:pt x="569706" y="297318"/>
                    </a:lnTo>
                    <a:cubicBezTo>
                      <a:pt x="569706" y="447800"/>
                      <a:pt x="447294" y="569880"/>
                      <a:pt x="296812" y="569880"/>
                    </a:cubicBezTo>
                    <a:lnTo>
                      <a:pt x="0" y="569880"/>
                    </a:lnTo>
                    <a:cubicBezTo>
                      <a:pt x="335512" y="569880"/>
                      <a:pt x="300466" y="297318"/>
                      <a:pt x="300466" y="297318"/>
                    </a:cubicBezTo>
                    <a:lnTo>
                      <a:pt x="300466" y="265760"/>
                    </a:lnTo>
                    <a:cubicBezTo>
                      <a:pt x="300466" y="-26567"/>
                      <a:pt x="569706" y="672"/>
                      <a:pt x="569706" y="6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77" name="Google Shape;1277;p60"/>
              <p:cNvSpPr/>
              <p:nvPr/>
            </p:nvSpPr>
            <p:spPr>
              <a:xfrm>
                <a:off x="2111664" y="4239386"/>
                <a:ext cx="3654" cy="3321"/>
              </a:xfrm>
              <a:custGeom>
                <a:rect b="b" l="l" r="r" t="t"/>
                <a:pathLst>
                  <a:path extrusionOk="0" h="3321" w="3654">
                    <a:moveTo>
                      <a:pt x="3654" y="0"/>
                    </a:moveTo>
                    <a:cubicBezTo>
                      <a:pt x="3654" y="1993"/>
                      <a:pt x="1993" y="3322"/>
                      <a:pt x="0" y="3322"/>
                    </a:cubicBezTo>
                    <a:lnTo>
                      <a:pt x="3654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78" name="Google Shape;1278;p60"/>
              <p:cNvSpPr/>
              <p:nvPr/>
            </p:nvSpPr>
            <p:spPr>
              <a:xfrm>
                <a:off x="1735540" y="3348540"/>
                <a:ext cx="268195" cy="569406"/>
              </a:xfrm>
              <a:custGeom>
                <a:rect b="b" l="l" r="r" t="t"/>
                <a:pathLst>
                  <a:path extrusionOk="0" h="569406" w="268195">
                    <a:moveTo>
                      <a:pt x="256626" y="73"/>
                    </a:moveTo>
                    <a:cubicBezTo>
                      <a:pt x="263988" y="247"/>
                      <a:pt x="268195" y="672"/>
                      <a:pt x="268195" y="672"/>
                    </a:cubicBezTo>
                    <a:lnTo>
                      <a:pt x="268195" y="297318"/>
                    </a:lnTo>
                    <a:cubicBezTo>
                      <a:pt x="268195" y="428990"/>
                      <a:pt x="174474" y="538916"/>
                      <a:pt x="50232" y="564341"/>
                    </a:cubicBezTo>
                    <a:lnTo>
                      <a:pt x="0" y="569406"/>
                    </a:lnTo>
                    <a:lnTo>
                      <a:pt x="0" y="257150"/>
                    </a:lnTo>
                    <a:lnTo>
                      <a:pt x="10524" y="170440"/>
                    </a:lnTo>
                    <a:cubicBezTo>
                      <a:pt x="54696" y="7049"/>
                      <a:pt x="212454" y="-971"/>
                      <a:pt x="256626" y="7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279" name="Google Shape;1279;p60"/>
            <p:cNvGrpSpPr/>
            <p:nvPr/>
          </p:nvGrpSpPr>
          <p:grpSpPr>
            <a:xfrm>
              <a:off x="2585638" y="4052206"/>
              <a:ext cx="2549512" cy="805008"/>
              <a:chOff x="1735167" y="2919782"/>
              <a:chExt cx="2549512" cy="805008"/>
            </a:xfrm>
          </p:grpSpPr>
          <p:sp>
            <p:nvSpPr>
              <p:cNvPr id="1280" name="Google Shape;1280;p60"/>
              <p:cNvSpPr/>
              <p:nvPr/>
            </p:nvSpPr>
            <p:spPr>
              <a:xfrm>
                <a:off x="1735167" y="3186808"/>
                <a:ext cx="952887" cy="537982"/>
              </a:xfrm>
              <a:custGeom>
                <a:rect b="b" l="l" r="r" t="t"/>
                <a:pathLst>
                  <a:path extrusionOk="0" h="537982" w="952887">
                    <a:moveTo>
                      <a:pt x="952888" y="272894"/>
                    </a:moveTo>
                    <a:cubicBezTo>
                      <a:pt x="952888" y="270901"/>
                      <a:pt x="951227" y="269240"/>
                      <a:pt x="949566" y="269240"/>
                    </a:cubicBezTo>
                    <a:lnTo>
                      <a:pt x="272562" y="269240"/>
                    </a:lnTo>
                    <a:cubicBezTo>
                      <a:pt x="270569" y="269240"/>
                      <a:pt x="269240" y="270901"/>
                      <a:pt x="269240" y="272894"/>
                    </a:cubicBezTo>
                    <a:cubicBezTo>
                      <a:pt x="269240" y="272894"/>
                      <a:pt x="0" y="245655"/>
                      <a:pt x="0" y="537982"/>
                    </a:cubicBezTo>
                    <a:lnTo>
                      <a:pt x="0" y="272894"/>
                    </a:lnTo>
                    <a:cubicBezTo>
                      <a:pt x="0" y="122412"/>
                      <a:pt x="122080" y="0"/>
                      <a:pt x="272562" y="0"/>
                    </a:cubicBezTo>
                    <a:lnTo>
                      <a:pt x="602593" y="0"/>
                    </a:lnTo>
                    <a:cubicBezTo>
                      <a:pt x="948071" y="0"/>
                      <a:pt x="952888" y="272894"/>
                      <a:pt x="952888" y="2728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1" name="Google Shape;1281;p60"/>
              <p:cNvSpPr/>
              <p:nvPr/>
            </p:nvSpPr>
            <p:spPr>
              <a:xfrm>
                <a:off x="2353076" y="3188571"/>
                <a:ext cx="1295400" cy="2673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82" name="Google Shape;1282;p60"/>
              <p:cNvSpPr/>
              <p:nvPr/>
            </p:nvSpPr>
            <p:spPr>
              <a:xfrm rot="10800000">
                <a:off x="3331792" y="2919782"/>
                <a:ext cx="952887" cy="537982"/>
              </a:xfrm>
              <a:custGeom>
                <a:rect b="b" l="l" r="r" t="t"/>
                <a:pathLst>
                  <a:path extrusionOk="0" h="537982" w="952887">
                    <a:moveTo>
                      <a:pt x="952888" y="272894"/>
                    </a:moveTo>
                    <a:cubicBezTo>
                      <a:pt x="952888" y="270901"/>
                      <a:pt x="951227" y="269240"/>
                      <a:pt x="949566" y="269240"/>
                    </a:cubicBezTo>
                    <a:lnTo>
                      <a:pt x="272562" y="269240"/>
                    </a:lnTo>
                    <a:cubicBezTo>
                      <a:pt x="270569" y="269240"/>
                      <a:pt x="269240" y="270901"/>
                      <a:pt x="269240" y="272894"/>
                    </a:cubicBezTo>
                    <a:cubicBezTo>
                      <a:pt x="269240" y="272894"/>
                      <a:pt x="0" y="245655"/>
                      <a:pt x="0" y="537982"/>
                    </a:cubicBezTo>
                    <a:lnTo>
                      <a:pt x="0" y="272894"/>
                    </a:lnTo>
                    <a:cubicBezTo>
                      <a:pt x="0" y="122412"/>
                      <a:pt x="122080" y="0"/>
                      <a:pt x="272562" y="0"/>
                    </a:cubicBezTo>
                    <a:lnTo>
                      <a:pt x="602593" y="0"/>
                    </a:lnTo>
                    <a:cubicBezTo>
                      <a:pt x="948071" y="0"/>
                      <a:pt x="952888" y="272894"/>
                      <a:pt x="952888" y="2728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283" name="Google Shape;1283;p60"/>
            <p:cNvGrpSpPr/>
            <p:nvPr/>
          </p:nvGrpSpPr>
          <p:grpSpPr>
            <a:xfrm>
              <a:off x="505679" y="5140979"/>
              <a:ext cx="2348899" cy="538365"/>
              <a:chOff x="-344792" y="4008555"/>
              <a:chExt cx="2348899" cy="538365"/>
            </a:xfrm>
          </p:grpSpPr>
          <p:sp>
            <p:nvSpPr>
              <p:cNvPr id="1284" name="Google Shape;1284;p60"/>
              <p:cNvSpPr/>
              <p:nvPr/>
            </p:nvSpPr>
            <p:spPr>
              <a:xfrm rot="10800000">
                <a:off x="1051220" y="4008555"/>
                <a:ext cx="952887" cy="537982"/>
              </a:xfrm>
              <a:custGeom>
                <a:rect b="b" l="l" r="r" t="t"/>
                <a:pathLst>
                  <a:path extrusionOk="0" h="537982" w="952887">
                    <a:moveTo>
                      <a:pt x="952888" y="272894"/>
                    </a:moveTo>
                    <a:cubicBezTo>
                      <a:pt x="952888" y="270901"/>
                      <a:pt x="951227" y="269240"/>
                      <a:pt x="949566" y="269240"/>
                    </a:cubicBezTo>
                    <a:lnTo>
                      <a:pt x="272562" y="269240"/>
                    </a:lnTo>
                    <a:cubicBezTo>
                      <a:pt x="270569" y="269240"/>
                      <a:pt x="269240" y="270901"/>
                      <a:pt x="269240" y="272894"/>
                    </a:cubicBezTo>
                    <a:cubicBezTo>
                      <a:pt x="269240" y="272894"/>
                      <a:pt x="0" y="245655"/>
                      <a:pt x="0" y="537982"/>
                    </a:cubicBezTo>
                    <a:lnTo>
                      <a:pt x="0" y="272894"/>
                    </a:lnTo>
                    <a:cubicBezTo>
                      <a:pt x="0" y="122412"/>
                      <a:pt x="122080" y="0"/>
                      <a:pt x="272562" y="0"/>
                    </a:cubicBezTo>
                    <a:lnTo>
                      <a:pt x="602593" y="0"/>
                    </a:lnTo>
                    <a:cubicBezTo>
                      <a:pt x="948071" y="0"/>
                      <a:pt x="952888" y="272894"/>
                      <a:pt x="952888" y="2728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1285" name="Google Shape;1285;p60"/>
              <p:cNvGrpSpPr/>
              <p:nvPr/>
            </p:nvGrpSpPr>
            <p:grpSpPr>
              <a:xfrm rot="10800000">
                <a:off x="-344792" y="4277627"/>
                <a:ext cx="1838927" cy="269293"/>
                <a:chOff x="2975243" y="4534345"/>
                <a:chExt cx="1838927" cy="269293"/>
              </a:xfrm>
            </p:grpSpPr>
            <p:sp>
              <p:nvSpPr>
                <p:cNvPr id="1286" name="Google Shape;1286;p60"/>
                <p:cNvSpPr/>
                <p:nvPr/>
              </p:nvSpPr>
              <p:spPr>
                <a:xfrm>
                  <a:off x="4205933" y="4534345"/>
                  <a:ext cx="608237" cy="269182"/>
                </a:xfrm>
                <a:custGeom>
                  <a:rect b="b" l="l" r="r" t="t"/>
                  <a:pathLst>
                    <a:path extrusionOk="0" h="269182" w="608237">
                      <a:moveTo>
                        <a:pt x="0" y="0"/>
                      </a:moveTo>
                      <a:lnTo>
                        <a:pt x="258221" y="0"/>
                      </a:lnTo>
                      <a:cubicBezTo>
                        <a:pt x="560514" y="0"/>
                        <a:pt x="601989" y="208935"/>
                        <a:pt x="607634" y="261168"/>
                      </a:cubicBezTo>
                      <a:lnTo>
                        <a:pt x="608237" y="269182"/>
                      </a:lnTo>
                      <a:lnTo>
                        <a:pt x="0" y="269182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287" name="Google Shape;1287;p60"/>
                <p:cNvSpPr/>
                <p:nvPr/>
              </p:nvSpPr>
              <p:spPr>
                <a:xfrm>
                  <a:off x="2975243" y="4534538"/>
                  <a:ext cx="1381800" cy="269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grpSp>
          <p:nvGrpSpPr>
            <p:cNvPr id="1288" name="Google Shape;1288;p60"/>
            <p:cNvGrpSpPr/>
            <p:nvPr/>
          </p:nvGrpSpPr>
          <p:grpSpPr>
            <a:xfrm rot="10800000">
              <a:off x="9428822" y="1114558"/>
              <a:ext cx="2354474" cy="538365"/>
              <a:chOff x="-1164426" y="4008555"/>
              <a:chExt cx="2354474" cy="538365"/>
            </a:xfrm>
          </p:grpSpPr>
          <p:sp>
            <p:nvSpPr>
              <p:cNvPr id="1289" name="Google Shape;1289;p60"/>
              <p:cNvSpPr/>
              <p:nvPr/>
            </p:nvSpPr>
            <p:spPr>
              <a:xfrm rot="10800000">
                <a:off x="237161" y="4008555"/>
                <a:ext cx="952887" cy="537982"/>
              </a:xfrm>
              <a:custGeom>
                <a:rect b="b" l="l" r="r" t="t"/>
                <a:pathLst>
                  <a:path extrusionOk="0" h="537982" w="952887">
                    <a:moveTo>
                      <a:pt x="952888" y="272894"/>
                    </a:moveTo>
                    <a:cubicBezTo>
                      <a:pt x="952888" y="270901"/>
                      <a:pt x="951227" y="269240"/>
                      <a:pt x="949566" y="269240"/>
                    </a:cubicBezTo>
                    <a:lnTo>
                      <a:pt x="272562" y="269240"/>
                    </a:lnTo>
                    <a:cubicBezTo>
                      <a:pt x="270569" y="269240"/>
                      <a:pt x="269240" y="270901"/>
                      <a:pt x="269240" y="272894"/>
                    </a:cubicBezTo>
                    <a:cubicBezTo>
                      <a:pt x="269240" y="272894"/>
                      <a:pt x="0" y="245655"/>
                      <a:pt x="0" y="537982"/>
                    </a:cubicBezTo>
                    <a:lnTo>
                      <a:pt x="0" y="272894"/>
                    </a:lnTo>
                    <a:cubicBezTo>
                      <a:pt x="0" y="122412"/>
                      <a:pt x="122080" y="0"/>
                      <a:pt x="272562" y="0"/>
                    </a:cubicBezTo>
                    <a:lnTo>
                      <a:pt x="602593" y="0"/>
                    </a:lnTo>
                    <a:cubicBezTo>
                      <a:pt x="948071" y="0"/>
                      <a:pt x="952888" y="272894"/>
                      <a:pt x="952888" y="2728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1290" name="Google Shape;1290;p60"/>
              <p:cNvGrpSpPr/>
              <p:nvPr/>
            </p:nvGrpSpPr>
            <p:grpSpPr>
              <a:xfrm rot="10800000">
                <a:off x="-1164426" y="4277628"/>
                <a:ext cx="1844502" cy="269292"/>
                <a:chOff x="3789302" y="4534345"/>
                <a:chExt cx="1844502" cy="269292"/>
              </a:xfrm>
            </p:grpSpPr>
            <p:sp>
              <p:nvSpPr>
                <p:cNvPr id="1291" name="Google Shape;1291;p60"/>
                <p:cNvSpPr/>
                <p:nvPr/>
              </p:nvSpPr>
              <p:spPr>
                <a:xfrm>
                  <a:off x="5025567" y="4534345"/>
                  <a:ext cx="608237" cy="269182"/>
                </a:xfrm>
                <a:custGeom>
                  <a:rect b="b" l="l" r="r" t="t"/>
                  <a:pathLst>
                    <a:path extrusionOk="0" h="269182" w="608237">
                      <a:moveTo>
                        <a:pt x="0" y="0"/>
                      </a:moveTo>
                      <a:lnTo>
                        <a:pt x="258221" y="0"/>
                      </a:lnTo>
                      <a:cubicBezTo>
                        <a:pt x="560514" y="0"/>
                        <a:pt x="601989" y="208935"/>
                        <a:pt x="607634" y="261168"/>
                      </a:cubicBezTo>
                      <a:lnTo>
                        <a:pt x="608237" y="269182"/>
                      </a:lnTo>
                      <a:lnTo>
                        <a:pt x="0" y="269182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292" name="Google Shape;1292;p60"/>
                <p:cNvSpPr/>
                <p:nvPr/>
              </p:nvSpPr>
              <p:spPr>
                <a:xfrm>
                  <a:off x="3789302" y="4534537"/>
                  <a:ext cx="1311000" cy="269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</p:grpSp>
      <p:sp>
        <p:nvSpPr>
          <p:cNvPr id="1293" name="Google Shape;1293;p60"/>
          <p:cNvSpPr txBox="1"/>
          <p:nvPr>
            <p:ph idx="1" type="subTitle"/>
          </p:nvPr>
        </p:nvSpPr>
        <p:spPr>
          <a:xfrm>
            <a:off x="578039" y="4941765"/>
            <a:ext cx="1817400" cy="2127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2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35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9pPr>
          </a:lstStyle>
          <a:p/>
        </p:txBody>
      </p:sp>
      <p:sp>
        <p:nvSpPr>
          <p:cNvPr id="1294" name="Google Shape;1294;p60"/>
          <p:cNvSpPr txBox="1"/>
          <p:nvPr>
            <p:ph idx="2" type="subTitle"/>
          </p:nvPr>
        </p:nvSpPr>
        <p:spPr>
          <a:xfrm>
            <a:off x="657115" y="5570595"/>
            <a:ext cx="1659300" cy="760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95" name="Google Shape;1295;p60"/>
          <p:cNvSpPr txBox="1"/>
          <p:nvPr>
            <p:ph idx="3" type="subTitle"/>
          </p:nvPr>
        </p:nvSpPr>
        <p:spPr>
          <a:xfrm>
            <a:off x="2763899" y="3942485"/>
            <a:ext cx="1817400" cy="2127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2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35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9pPr>
          </a:lstStyle>
          <a:p/>
        </p:txBody>
      </p:sp>
      <p:sp>
        <p:nvSpPr>
          <p:cNvPr id="1296" name="Google Shape;1296;p60"/>
          <p:cNvSpPr txBox="1"/>
          <p:nvPr>
            <p:ph idx="4" type="subTitle"/>
          </p:nvPr>
        </p:nvSpPr>
        <p:spPr>
          <a:xfrm>
            <a:off x="2842975" y="4571315"/>
            <a:ext cx="1659300" cy="760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97" name="Google Shape;1297;p60"/>
          <p:cNvSpPr txBox="1"/>
          <p:nvPr>
            <p:ph idx="5" type="subTitle"/>
          </p:nvPr>
        </p:nvSpPr>
        <p:spPr>
          <a:xfrm>
            <a:off x="4866237" y="2985623"/>
            <a:ext cx="1817400" cy="2127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2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35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9pPr>
          </a:lstStyle>
          <a:p/>
        </p:txBody>
      </p:sp>
      <p:sp>
        <p:nvSpPr>
          <p:cNvPr id="1298" name="Google Shape;1298;p60"/>
          <p:cNvSpPr txBox="1"/>
          <p:nvPr>
            <p:ph idx="6" type="subTitle"/>
          </p:nvPr>
        </p:nvSpPr>
        <p:spPr>
          <a:xfrm>
            <a:off x="4945313" y="3614453"/>
            <a:ext cx="1659300" cy="760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99" name="Google Shape;1299;p60"/>
          <p:cNvSpPr txBox="1"/>
          <p:nvPr>
            <p:ph idx="7" type="subTitle"/>
          </p:nvPr>
        </p:nvSpPr>
        <p:spPr>
          <a:xfrm>
            <a:off x="6981868" y="1984868"/>
            <a:ext cx="1817400" cy="2127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2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35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9pPr>
          </a:lstStyle>
          <a:p/>
        </p:txBody>
      </p:sp>
      <p:sp>
        <p:nvSpPr>
          <p:cNvPr id="1300" name="Google Shape;1300;p60"/>
          <p:cNvSpPr txBox="1"/>
          <p:nvPr>
            <p:ph idx="8" type="subTitle"/>
          </p:nvPr>
        </p:nvSpPr>
        <p:spPr>
          <a:xfrm>
            <a:off x="7060944" y="2613698"/>
            <a:ext cx="1659300" cy="760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01" name="Google Shape;1301;p60"/>
          <p:cNvSpPr txBox="1"/>
          <p:nvPr>
            <p:ph idx="9" type="subTitle"/>
          </p:nvPr>
        </p:nvSpPr>
        <p:spPr>
          <a:xfrm>
            <a:off x="9106279" y="975335"/>
            <a:ext cx="1817400" cy="2127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2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35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/>
            </a:lvl9pPr>
          </a:lstStyle>
          <a:p/>
        </p:txBody>
      </p:sp>
      <p:sp>
        <p:nvSpPr>
          <p:cNvPr id="1302" name="Google Shape;1302;p60"/>
          <p:cNvSpPr txBox="1"/>
          <p:nvPr>
            <p:ph idx="13" type="subTitle"/>
          </p:nvPr>
        </p:nvSpPr>
        <p:spPr>
          <a:xfrm>
            <a:off x="9185355" y="1604165"/>
            <a:ext cx="1659300" cy="760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ntroduction Slid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7"/>
          <p:cNvPicPr preferRelativeResize="0"/>
          <p:nvPr/>
        </p:nvPicPr>
        <p:blipFill rotWithShape="1">
          <a:blip r:embed="rId3">
            <a:alphaModFix/>
          </a:blip>
          <a:srcRect b="0" l="0" r="16100" t="23047"/>
          <a:stretch/>
        </p:blipFill>
        <p:spPr>
          <a:xfrm>
            <a:off x="4164677" y="0"/>
            <a:ext cx="8027323" cy="3045512"/>
          </a:xfrm>
          <a:custGeom>
            <a:rect b="b" l="l" r="r" t="t"/>
            <a:pathLst>
              <a:path extrusionOk="0" h="3045512" w="8027323">
                <a:moveTo>
                  <a:pt x="0" y="0"/>
                </a:moveTo>
                <a:lnTo>
                  <a:pt x="8027323" y="0"/>
                </a:lnTo>
                <a:lnTo>
                  <a:pt x="8027323" y="3045512"/>
                </a:lnTo>
                <a:lnTo>
                  <a:pt x="0" y="304551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4" name="Google Shape;64;p7"/>
          <p:cNvSpPr/>
          <p:nvPr/>
        </p:nvSpPr>
        <p:spPr>
          <a:xfrm flipH="1">
            <a:off x="4571479" y="6172199"/>
            <a:ext cx="7636651" cy="694682"/>
          </a:xfrm>
          <a:custGeom>
            <a:rect b="b" l="l" r="r" t="t"/>
            <a:pathLst>
              <a:path extrusionOk="0" h="1177427" w="3165451">
                <a:moveTo>
                  <a:pt x="0" y="0"/>
                </a:moveTo>
                <a:lnTo>
                  <a:pt x="3165452" y="0"/>
                </a:lnTo>
                <a:lnTo>
                  <a:pt x="3165452" y="1177427"/>
                </a:lnTo>
                <a:lnTo>
                  <a:pt x="0" y="1177427"/>
                </a:lnTo>
                <a:close/>
              </a:path>
            </a:pathLst>
          </a:custGeom>
          <a:gradFill>
            <a:gsLst>
              <a:gs pos="0">
                <a:srgbClr val="8E24AA"/>
              </a:gs>
              <a:gs pos="50000">
                <a:srgbClr val="BD3292"/>
              </a:gs>
              <a:gs pos="100000">
                <a:srgbClr val="EC407A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" name="Google Shape;65;p7"/>
          <p:cNvSpPr/>
          <p:nvPr/>
        </p:nvSpPr>
        <p:spPr>
          <a:xfrm>
            <a:off x="758738" y="2814914"/>
            <a:ext cx="9763425" cy="4047939"/>
          </a:xfrm>
          <a:custGeom>
            <a:rect b="b" l="l" r="r" t="t"/>
            <a:pathLst>
              <a:path extrusionOk="0" h="3978318" w="9595504">
                <a:moveTo>
                  <a:pt x="0" y="0"/>
                </a:moveTo>
                <a:lnTo>
                  <a:pt x="0" y="3978319"/>
                </a:lnTo>
                <a:lnTo>
                  <a:pt x="9595504" y="3978319"/>
                </a:lnTo>
                <a:lnTo>
                  <a:pt x="6554218" y="889492"/>
                </a:lnTo>
                <a:lnTo>
                  <a:pt x="5821106" y="143870"/>
                </a:lnTo>
                <a:cubicBezTo>
                  <a:pt x="5729780" y="51293"/>
                  <a:pt x="5605926" y="0"/>
                  <a:pt x="547706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1C2A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0" y="0"/>
            <a:ext cx="12192000" cy="4883604"/>
          </a:xfrm>
          <a:custGeom>
            <a:rect b="b" l="l" r="r" t="t"/>
            <a:pathLst>
              <a:path extrusionOk="0" h="4883604" w="12192000">
                <a:moveTo>
                  <a:pt x="0" y="0"/>
                </a:moveTo>
                <a:lnTo>
                  <a:pt x="3395132" y="0"/>
                </a:lnTo>
                <a:lnTo>
                  <a:pt x="12192000" y="0"/>
                </a:lnTo>
                <a:lnTo>
                  <a:pt x="12192000" y="4883604"/>
                </a:lnTo>
                <a:lnTo>
                  <a:pt x="8311734" y="1003337"/>
                </a:lnTo>
                <a:cubicBezTo>
                  <a:pt x="8221658" y="913262"/>
                  <a:pt x="8097804" y="861969"/>
                  <a:pt x="7970198" y="861969"/>
                </a:cubicBezTo>
                <a:lnTo>
                  <a:pt x="3395132" y="861969"/>
                </a:lnTo>
                <a:lnTo>
                  <a:pt x="0" y="861969"/>
                </a:lnTo>
                <a:close/>
              </a:path>
            </a:pathLst>
          </a:custGeom>
          <a:solidFill>
            <a:srgbClr val="1C2A3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1" y="2814914"/>
            <a:ext cx="4870831" cy="4038599"/>
          </a:xfrm>
          <a:custGeom>
            <a:rect b="b" l="l" r="r" t="t"/>
            <a:pathLst>
              <a:path extrusionOk="0" h="4038599" w="4870831">
                <a:moveTo>
                  <a:pt x="0" y="0"/>
                </a:moveTo>
                <a:lnTo>
                  <a:pt x="4870831" y="0"/>
                </a:lnTo>
                <a:lnTo>
                  <a:pt x="4870831" y="4038599"/>
                </a:lnTo>
                <a:lnTo>
                  <a:pt x="0" y="403859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" name="Google Shape;68;p7"/>
          <p:cNvSpPr txBox="1"/>
          <p:nvPr>
            <p:ph type="ctrTitle"/>
          </p:nvPr>
        </p:nvSpPr>
        <p:spPr>
          <a:xfrm>
            <a:off x="589643" y="3681152"/>
            <a:ext cx="4896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b="1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" type="subTitle"/>
          </p:nvPr>
        </p:nvSpPr>
        <p:spPr>
          <a:xfrm>
            <a:off x="589643" y="4838698"/>
            <a:ext cx="49149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0" name="Google Shape;70;p7"/>
          <p:cNvSpPr txBox="1"/>
          <p:nvPr>
            <p:ph idx="2" type="body"/>
          </p:nvPr>
        </p:nvSpPr>
        <p:spPr>
          <a:xfrm>
            <a:off x="621694" y="5867157"/>
            <a:ext cx="37965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90"/>
              <a:buNone/>
              <a:defRPr>
                <a:solidFill>
                  <a:schemeClr val="lt1"/>
                </a:solidFill>
              </a:defRPr>
            </a:lvl1pPr>
            <a:lvl2pPr indent="-325755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30"/>
              <a:buChar char="►"/>
              <a:defRPr>
                <a:solidFill>
                  <a:schemeClr val="lt1"/>
                </a:solidFill>
              </a:defRPr>
            </a:lvl2pPr>
            <a:lvl3pPr indent="-325755" lvl="2" marL="13716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30"/>
              <a:buChar char="►"/>
              <a:defRPr>
                <a:solidFill>
                  <a:schemeClr val="lt1"/>
                </a:solidFill>
              </a:defRPr>
            </a:lvl3pPr>
            <a:lvl4pPr indent="-325755" lvl="3" marL="18288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30"/>
              <a:buChar char="►"/>
              <a:defRPr>
                <a:solidFill>
                  <a:schemeClr val="lt1"/>
                </a:solidFill>
              </a:defRPr>
            </a:lvl4pPr>
            <a:lvl5pPr indent="-325754" lvl="4" marL="22860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30"/>
              <a:buChar char="►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7"/>
          <p:cNvSpPr/>
          <p:nvPr/>
        </p:nvSpPr>
        <p:spPr>
          <a:xfrm>
            <a:off x="0" y="3352864"/>
            <a:ext cx="11897224" cy="3505137"/>
          </a:xfrm>
          <a:custGeom>
            <a:rect b="b" l="l" r="r" t="t"/>
            <a:pathLst>
              <a:path extrusionOk="0" h="3505137" w="11897224">
                <a:moveTo>
                  <a:pt x="0" y="0"/>
                </a:moveTo>
                <a:lnTo>
                  <a:pt x="6069863" y="0"/>
                </a:lnTo>
                <a:cubicBezTo>
                  <a:pt x="6198721" y="0"/>
                  <a:pt x="6323825" y="52544"/>
                  <a:pt x="6413900" y="143870"/>
                </a:cubicBezTo>
                <a:lnTo>
                  <a:pt x="7148262" y="889492"/>
                </a:lnTo>
                <a:lnTo>
                  <a:pt x="9523994" y="3302755"/>
                </a:lnTo>
                <a:lnTo>
                  <a:pt x="11897224" y="3302755"/>
                </a:lnTo>
                <a:lnTo>
                  <a:pt x="11897224" y="3505137"/>
                </a:lnTo>
                <a:lnTo>
                  <a:pt x="0" y="3505137"/>
                </a:lnTo>
                <a:close/>
              </a:path>
            </a:pathLst>
          </a:cu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6774001" y="3995115"/>
            <a:ext cx="906056" cy="907981"/>
          </a:xfrm>
          <a:custGeom>
            <a:rect b="b" l="l" r="r" t="t"/>
            <a:pathLst>
              <a:path extrusionOk="0" h="907981" w="906056">
                <a:moveTo>
                  <a:pt x="906057" y="882034"/>
                </a:moveTo>
                <a:lnTo>
                  <a:pt x="906057" y="25978"/>
                </a:lnTo>
                <a:cubicBezTo>
                  <a:pt x="906057" y="11546"/>
                  <a:pt x="894511" y="0"/>
                  <a:pt x="880079" y="0"/>
                </a:cubicBezTo>
                <a:lnTo>
                  <a:pt x="25948" y="0"/>
                </a:lnTo>
                <a:cubicBezTo>
                  <a:pt x="2857" y="0"/>
                  <a:pt x="-8689" y="27902"/>
                  <a:pt x="7668" y="44258"/>
                </a:cubicBezTo>
                <a:lnTo>
                  <a:pt x="861799" y="900314"/>
                </a:lnTo>
                <a:cubicBezTo>
                  <a:pt x="878155" y="916670"/>
                  <a:pt x="906057" y="905125"/>
                  <a:pt x="906057" y="882034"/>
                </a:cubicBezTo>
                <a:close/>
              </a:path>
            </a:pathLst>
          </a:custGeom>
          <a:gradFill>
            <a:gsLst>
              <a:gs pos="0">
                <a:srgbClr val="8E24AA"/>
              </a:gs>
              <a:gs pos="50000">
                <a:srgbClr val="BD3292"/>
              </a:gs>
              <a:gs pos="100000">
                <a:srgbClr val="EC407A"/>
              </a:gs>
            </a:gsLst>
            <a:lin ang="1350003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6619905" y="4164782"/>
            <a:ext cx="906056" cy="907981"/>
          </a:xfrm>
          <a:custGeom>
            <a:rect b="b" l="l" r="r" t="t"/>
            <a:pathLst>
              <a:path extrusionOk="0" h="907981" w="906056">
                <a:moveTo>
                  <a:pt x="906057" y="882034"/>
                </a:moveTo>
                <a:lnTo>
                  <a:pt x="906057" y="25978"/>
                </a:lnTo>
                <a:cubicBezTo>
                  <a:pt x="906057" y="11546"/>
                  <a:pt x="894511" y="0"/>
                  <a:pt x="880079" y="0"/>
                </a:cubicBezTo>
                <a:lnTo>
                  <a:pt x="25948" y="0"/>
                </a:lnTo>
                <a:cubicBezTo>
                  <a:pt x="2857" y="0"/>
                  <a:pt x="-8689" y="27902"/>
                  <a:pt x="7668" y="44258"/>
                </a:cubicBezTo>
                <a:lnTo>
                  <a:pt x="861799" y="900314"/>
                </a:lnTo>
                <a:cubicBezTo>
                  <a:pt x="878155" y="916670"/>
                  <a:pt x="906057" y="905125"/>
                  <a:pt x="906057" y="882034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4" name="Google Shape;7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2150" y="571500"/>
            <a:ext cx="1417050" cy="14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7"/>
          <p:cNvSpPr txBox="1"/>
          <p:nvPr/>
        </p:nvSpPr>
        <p:spPr>
          <a:xfrm>
            <a:off x="10636996" y="6415738"/>
            <a:ext cx="1467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3F7FA"/>
                </a:solidFill>
                <a:latin typeface="Trebuchet MS"/>
                <a:ea typeface="Trebuchet MS"/>
                <a:cs typeface="Trebuchet MS"/>
                <a:sym typeface="Trebuchet MS"/>
              </a:rPr>
              <a:t>© 2024 | shiftavenue®</a:t>
            </a:r>
            <a:endParaRPr sz="900">
              <a:solidFill>
                <a:srgbClr val="F3F7FA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Step/Process">
  <p:cSld name="CUSTOM_3_1_1_1_1_1_1_1_1_3_3">
    <p:bg>
      <p:bgPr>
        <a:solidFill>
          <a:schemeClr val="dk2"/>
        </a:solidFill>
      </p:bgPr>
    </p:bg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p61"/>
          <p:cNvPicPr preferRelativeResize="0"/>
          <p:nvPr/>
        </p:nvPicPr>
        <p:blipFill rotWithShape="1">
          <a:blip r:embed="rId2">
            <a:alphaModFix/>
          </a:blip>
          <a:srcRect b="10753" l="2162" r="2171" t="10753"/>
          <a:stretch/>
        </p:blipFill>
        <p:spPr>
          <a:xfrm>
            <a:off x="-25625" y="0"/>
            <a:ext cx="12243251" cy="69163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61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6" name="Google Shape;1306;p61"/>
          <p:cNvSpPr txBox="1"/>
          <p:nvPr>
            <p:ph type="title"/>
          </p:nvPr>
        </p:nvSpPr>
        <p:spPr>
          <a:xfrm>
            <a:off x="1065225" y="614350"/>
            <a:ext cx="9573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307" name="Google Shape;130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8" name="Google Shape;1308;p61"/>
          <p:cNvGrpSpPr/>
          <p:nvPr/>
        </p:nvGrpSpPr>
        <p:grpSpPr>
          <a:xfrm>
            <a:off x="577984" y="1645749"/>
            <a:ext cx="10393452" cy="4206907"/>
            <a:chOff x="505679" y="1114558"/>
            <a:chExt cx="11277617" cy="4564786"/>
          </a:xfrm>
        </p:grpSpPr>
        <p:grpSp>
          <p:nvGrpSpPr>
            <p:cNvPr id="1309" name="Google Shape;1309;p61"/>
            <p:cNvGrpSpPr/>
            <p:nvPr/>
          </p:nvGrpSpPr>
          <p:grpSpPr>
            <a:xfrm>
              <a:off x="8234478" y="1295400"/>
              <a:ext cx="1465079" cy="1163408"/>
              <a:chOff x="2111664" y="3348540"/>
              <a:chExt cx="1465079" cy="1163408"/>
            </a:xfrm>
          </p:grpSpPr>
          <p:sp>
            <p:nvSpPr>
              <p:cNvPr id="1310" name="Google Shape;1310;p61"/>
              <p:cNvSpPr/>
              <p:nvPr/>
            </p:nvSpPr>
            <p:spPr>
              <a:xfrm>
                <a:off x="3307803" y="3441891"/>
                <a:ext cx="268800" cy="756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11" name="Google Shape;1311;p61"/>
              <p:cNvSpPr/>
              <p:nvPr/>
            </p:nvSpPr>
            <p:spPr>
              <a:xfrm>
                <a:off x="3007037" y="3942068"/>
                <a:ext cx="569706" cy="569880"/>
              </a:xfrm>
              <a:custGeom>
                <a:rect b="b" l="l" r="r" t="t"/>
                <a:pathLst>
                  <a:path extrusionOk="0" h="569880" w="569706">
                    <a:moveTo>
                      <a:pt x="569706" y="506"/>
                    </a:moveTo>
                    <a:lnTo>
                      <a:pt x="569706" y="297318"/>
                    </a:lnTo>
                    <a:cubicBezTo>
                      <a:pt x="569706" y="447800"/>
                      <a:pt x="447294" y="569880"/>
                      <a:pt x="296812" y="569880"/>
                    </a:cubicBezTo>
                    <a:lnTo>
                      <a:pt x="0" y="569880"/>
                    </a:lnTo>
                    <a:cubicBezTo>
                      <a:pt x="335512" y="569880"/>
                      <a:pt x="300466" y="297318"/>
                      <a:pt x="300466" y="297318"/>
                    </a:cubicBezTo>
                    <a:lnTo>
                      <a:pt x="300466" y="265760"/>
                    </a:lnTo>
                    <a:cubicBezTo>
                      <a:pt x="300466" y="-26567"/>
                      <a:pt x="569706" y="672"/>
                      <a:pt x="569706" y="6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12" name="Google Shape;1312;p61"/>
              <p:cNvSpPr/>
              <p:nvPr/>
            </p:nvSpPr>
            <p:spPr>
              <a:xfrm>
                <a:off x="2111664" y="4239386"/>
                <a:ext cx="3654" cy="3321"/>
              </a:xfrm>
              <a:custGeom>
                <a:rect b="b" l="l" r="r" t="t"/>
                <a:pathLst>
                  <a:path extrusionOk="0" h="3321" w="3654">
                    <a:moveTo>
                      <a:pt x="3654" y="0"/>
                    </a:moveTo>
                    <a:cubicBezTo>
                      <a:pt x="3654" y="1993"/>
                      <a:pt x="1993" y="3322"/>
                      <a:pt x="0" y="3322"/>
                    </a:cubicBezTo>
                    <a:lnTo>
                      <a:pt x="3654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13" name="Google Shape;1313;p61"/>
              <p:cNvSpPr/>
              <p:nvPr/>
            </p:nvSpPr>
            <p:spPr>
              <a:xfrm>
                <a:off x="3308176" y="3348540"/>
                <a:ext cx="268195" cy="569406"/>
              </a:xfrm>
              <a:custGeom>
                <a:rect b="b" l="l" r="r" t="t"/>
                <a:pathLst>
                  <a:path extrusionOk="0" h="569406" w="268195">
                    <a:moveTo>
                      <a:pt x="256626" y="73"/>
                    </a:moveTo>
                    <a:cubicBezTo>
                      <a:pt x="263988" y="247"/>
                      <a:pt x="268195" y="672"/>
                      <a:pt x="268195" y="672"/>
                    </a:cubicBezTo>
                    <a:lnTo>
                      <a:pt x="268195" y="297318"/>
                    </a:lnTo>
                    <a:cubicBezTo>
                      <a:pt x="268195" y="428990"/>
                      <a:pt x="174474" y="538916"/>
                      <a:pt x="50232" y="564341"/>
                    </a:cubicBezTo>
                    <a:lnTo>
                      <a:pt x="0" y="569406"/>
                    </a:lnTo>
                    <a:lnTo>
                      <a:pt x="0" y="257150"/>
                    </a:lnTo>
                    <a:lnTo>
                      <a:pt x="10524" y="170440"/>
                    </a:lnTo>
                    <a:cubicBezTo>
                      <a:pt x="54696" y="7049"/>
                      <a:pt x="212454" y="-971"/>
                      <a:pt x="256626" y="7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314" name="Google Shape;1314;p61"/>
            <p:cNvGrpSpPr/>
            <p:nvPr/>
          </p:nvGrpSpPr>
          <p:grpSpPr>
            <a:xfrm>
              <a:off x="6478830" y="2356104"/>
              <a:ext cx="937621" cy="1163408"/>
              <a:chOff x="2111664" y="3348540"/>
              <a:chExt cx="937621" cy="1163408"/>
            </a:xfrm>
          </p:grpSpPr>
          <p:sp>
            <p:nvSpPr>
              <p:cNvPr id="1315" name="Google Shape;1315;p61"/>
              <p:cNvSpPr/>
              <p:nvPr/>
            </p:nvSpPr>
            <p:spPr>
              <a:xfrm>
                <a:off x="2780345" y="3576460"/>
                <a:ext cx="268800" cy="621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16" name="Google Shape;1316;p61"/>
              <p:cNvSpPr/>
              <p:nvPr/>
            </p:nvSpPr>
            <p:spPr>
              <a:xfrm>
                <a:off x="2479579" y="3942068"/>
                <a:ext cx="569706" cy="569880"/>
              </a:xfrm>
              <a:custGeom>
                <a:rect b="b" l="l" r="r" t="t"/>
                <a:pathLst>
                  <a:path extrusionOk="0" h="569880" w="569706">
                    <a:moveTo>
                      <a:pt x="569706" y="506"/>
                    </a:moveTo>
                    <a:lnTo>
                      <a:pt x="569706" y="297318"/>
                    </a:lnTo>
                    <a:cubicBezTo>
                      <a:pt x="569706" y="447800"/>
                      <a:pt x="447294" y="569880"/>
                      <a:pt x="296812" y="569880"/>
                    </a:cubicBezTo>
                    <a:lnTo>
                      <a:pt x="0" y="569880"/>
                    </a:lnTo>
                    <a:cubicBezTo>
                      <a:pt x="335512" y="569880"/>
                      <a:pt x="300466" y="297318"/>
                      <a:pt x="300466" y="297318"/>
                    </a:cubicBezTo>
                    <a:lnTo>
                      <a:pt x="300466" y="265760"/>
                    </a:lnTo>
                    <a:cubicBezTo>
                      <a:pt x="300466" y="-26567"/>
                      <a:pt x="569706" y="672"/>
                      <a:pt x="569706" y="6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17" name="Google Shape;1317;p61"/>
              <p:cNvSpPr/>
              <p:nvPr/>
            </p:nvSpPr>
            <p:spPr>
              <a:xfrm>
                <a:off x="2111664" y="4239386"/>
                <a:ext cx="3654" cy="3321"/>
              </a:xfrm>
              <a:custGeom>
                <a:rect b="b" l="l" r="r" t="t"/>
                <a:pathLst>
                  <a:path extrusionOk="0" h="3321" w="3654">
                    <a:moveTo>
                      <a:pt x="3654" y="0"/>
                    </a:moveTo>
                    <a:cubicBezTo>
                      <a:pt x="3654" y="1993"/>
                      <a:pt x="1993" y="3322"/>
                      <a:pt x="0" y="3322"/>
                    </a:cubicBezTo>
                    <a:lnTo>
                      <a:pt x="3654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18" name="Google Shape;1318;p61"/>
              <p:cNvSpPr/>
              <p:nvPr/>
            </p:nvSpPr>
            <p:spPr>
              <a:xfrm>
                <a:off x="2780718" y="3348540"/>
                <a:ext cx="268195" cy="569406"/>
              </a:xfrm>
              <a:custGeom>
                <a:rect b="b" l="l" r="r" t="t"/>
                <a:pathLst>
                  <a:path extrusionOk="0" h="569406" w="268195">
                    <a:moveTo>
                      <a:pt x="256626" y="73"/>
                    </a:moveTo>
                    <a:cubicBezTo>
                      <a:pt x="263988" y="247"/>
                      <a:pt x="268195" y="672"/>
                      <a:pt x="268195" y="672"/>
                    </a:cubicBezTo>
                    <a:lnTo>
                      <a:pt x="268195" y="297318"/>
                    </a:lnTo>
                    <a:cubicBezTo>
                      <a:pt x="268195" y="428990"/>
                      <a:pt x="174474" y="538916"/>
                      <a:pt x="50232" y="564341"/>
                    </a:cubicBezTo>
                    <a:lnTo>
                      <a:pt x="0" y="569406"/>
                    </a:lnTo>
                    <a:lnTo>
                      <a:pt x="0" y="257150"/>
                    </a:lnTo>
                    <a:lnTo>
                      <a:pt x="10524" y="170440"/>
                    </a:lnTo>
                    <a:cubicBezTo>
                      <a:pt x="54696" y="7049"/>
                      <a:pt x="212454" y="-971"/>
                      <a:pt x="256626" y="7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319" name="Google Shape;1319;p61"/>
            <p:cNvGrpSpPr/>
            <p:nvPr/>
          </p:nvGrpSpPr>
          <p:grpSpPr>
            <a:xfrm>
              <a:off x="7148038" y="1927346"/>
              <a:ext cx="2551147" cy="805008"/>
              <a:chOff x="2780872" y="2919782"/>
              <a:chExt cx="2551147" cy="805008"/>
            </a:xfrm>
          </p:grpSpPr>
          <p:sp>
            <p:nvSpPr>
              <p:cNvPr id="1320" name="Google Shape;1320;p61"/>
              <p:cNvSpPr/>
              <p:nvPr/>
            </p:nvSpPr>
            <p:spPr>
              <a:xfrm>
                <a:off x="2780872" y="3186808"/>
                <a:ext cx="952887" cy="537982"/>
              </a:xfrm>
              <a:custGeom>
                <a:rect b="b" l="l" r="r" t="t"/>
                <a:pathLst>
                  <a:path extrusionOk="0" h="537982" w="952887">
                    <a:moveTo>
                      <a:pt x="952888" y="272894"/>
                    </a:moveTo>
                    <a:cubicBezTo>
                      <a:pt x="952888" y="270901"/>
                      <a:pt x="951227" y="269240"/>
                      <a:pt x="949566" y="269240"/>
                    </a:cubicBezTo>
                    <a:lnTo>
                      <a:pt x="272562" y="269240"/>
                    </a:lnTo>
                    <a:cubicBezTo>
                      <a:pt x="270569" y="269240"/>
                      <a:pt x="269240" y="270901"/>
                      <a:pt x="269240" y="272894"/>
                    </a:cubicBezTo>
                    <a:cubicBezTo>
                      <a:pt x="269240" y="272894"/>
                      <a:pt x="0" y="245655"/>
                      <a:pt x="0" y="537982"/>
                    </a:cubicBezTo>
                    <a:lnTo>
                      <a:pt x="0" y="272894"/>
                    </a:lnTo>
                    <a:cubicBezTo>
                      <a:pt x="0" y="122412"/>
                      <a:pt x="122080" y="0"/>
                      <a:pt x="272562" y="0"/>
                    </a:cubicBezTo>
                    <a:lnTo>
                      <a:pt x="602593" y="0"/>
                    </a:lnTo>
                    <a:cubicBezTo>
                      <a:pt x="948071" y="0"/>
                      <a:pt x="952888" y="272894"/>
                      <a:pt x="952888" y="2728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21" name="Google Shape;1321;p61"/>
              <p:cNvSpPr/>
              <p:nvPr/>
            </p:nvSpPr>
            <p:spPr>
              <a:xfrm>
                <a:off x="3260378" y="3186808"/>
                <a:ext cx="1799100" cy="2691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22" name="Google Shape;1322;p61"/>
              <p:cNvSpPr/>
              <p:nvPr/>
            </p:nvSpPr>
            <p:spPr>
              <a:xfrm rot="10800000">
                <a:off x="4379132" y="2919782"/>
                <a:ext cx="952887" cy="537982"/>
              </a:xfrm>
              <a:custGeom>
                <a:rect b="b" l="l" r="r" t="t"/>
                <a:pathLst>
                  <a:path extrusionOk="0" h="537982" w="952887">
                    <a:moveTo>
                      <a:pt x="952888" y="272894"/>
                    </a:moveTo>
                    <a:cubicBezTo>
                      <a:pt x="952888" y="270901"/>
                      <a:pt x="951227" y="269240"/>
                      <a:pt x="949566" y="269240"/>
                    </a:cubicBezTo>
                    <a:lnTo>
                      <a:pt x="272562" y="269240"/>
                    </a:lnTo>
                    <a:cubicBezTo>
                      <a:pt x="270569" y="269240"/>
                      <a:pt x="269240" y="270901"/>
                      <a:pt x="269240" y="272894"/>
                    </a:cubicBezTo>
                    <a:cubicBezTo>
                      <a:pt x="269240" y="272894"/>
                      <a:pt x="0" y="245655"/>
                      <a:pt x="0" y="537982"/>
                    </a:cubicBezTo>
                    <a:lnTo>
                      <a:pt x="0" y="272894"/>
                    </a:lnTo>
                    <a:cubicBezTo>
                      <a:pt x="0" y="122412"/>
                      <a:pt x="122080" y="0"/>
                      <a:pt x="272562" y="0"/>
                    </a:cubicBezTo>
                    <a:lnTo>
                      <a:pt x="602593" y="0"/>
                    </a:lnTo>
                    <a:cubicBezTo>
                      <a:pt x="948071" y="0"/>
                      <a:pt x="952888" y="272894"/>
                      <a:pt x="952888" y="2728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323" name="Google Shape;1323;p61"/>
            <p:cNvGrpSpPr/>
            <p:nvPr/>
          </p:nvGrpSpPr>
          <p:grpSpPr>
            <a:xfrm>
              <a:off x="4568614" y="3425444"/>
              <a:ext cx="569706" cy="1163408"/>
              <a:chOff x="1956588" y="3348540"/>
              <a:chExt cx="569706" cy="1163408"/>
            </a:xfrm>
          </p:grpSpPr>
          <p:sp>
            <p:nvSpPr>
              <p:cNvPr id="1324" name="Google Shape;1324;p61"/>
              <p:cNvSpPr/>
              <p:nvPr/>
            </p:nvSpPr>
            <p:spPr>
              <a:xfrm>
                <a:off x="2257354" y="3576460"/>
                <a:ext cx="268800" cy="621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25" name="Google Shape;1325;p61"/>
              <p:cNvSpPr/>
              <p:nvPr/>
            </p:nvSpPr>
            <p:spPr>
              <a:xfrm>
                <a:off x="1956588" y="3942068"/>
                <a:ext cx="569706" cy="569880"/>
              </a:xfrm>
              <a:custGeom>
                <a:rect b="b" l="l" r="r" t="t"/>
                <a:pathLst>
                  <a:path extrusionOk="0" h="569880" w="569706">
                    <a:moveTo>
                      <a:pt x="569706" y="506"/>
                    </a:moveTo>
                    <a:lnTo>
                      <a:pt x="569706" y="297318"/>
                    </a:lnTo>
                    <a:cubicBezTo>
                      <a:pt x="569706" y="447800"/>
                      <a:pt x="447294" y="569880"/>
                      <a:pt x="296812" y="569880"/>
                    </a:cubicBezTo>
                    <a:lnTo>
                      <a:pt x="0" y="569880"/>
                    </a:lnTo>
                    <a:cubicBezTo>
                      <a:pt x="335512" y="569880"/>
                      <a:pt x="300466" y="297318"/>
                      <a:pt x="300466" y="297318"/>
                    </a:cubicBezTo>
                    <a:lnTo>
                      <a:pt x="300466" y="265760"/>
                    </a:lnTo>
                    <a:cubicBezTo>
                      <a:pt x="300466" y="-26567"/>
                      <a:pt x="569706" y="672"/>
                      <a:pt x="569706" y="6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26" name="Google Shape;1326;p61"/>
              <p:cNvSpPr/>
              <p:nvPr/>
            </p:nvSpPr>
            <p:spPr>
              <a:xfrm>
                <a:off x="2111664" y="4239386"/>
                <a:ext cx="3654" cy="3321"/>
              </a:xfrm>
              <a:custGeom>
                <a:rect b="b" l="l" r="r" t="t"/>
                <a:pathLst>
                  <a:path extrusionOk="0" h="3321" w="3654">
                    <a:moveTo>
                      <a:pt x="3654" y="0"/>
                    </a:moveTo>
                    <a:cubicBezTo>
                      <a:pt x="3654" y="1993"/>
                      <a:pt x="1993" y="3322"/>
                      <a:pt x="0" y="3322"/>
                    </a:cubicBezTo>
                    <a:lnTo>
                      <a:pt x="3654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27" name="Google Shape;1327;p61"/>
              <p:cNvSpPr/>
              <p:nvPr/>
            </p:nvSpPr>
            <p:spPr>
              <a:xfrm>
                <a:off x="2257727" y="3348540"/>
                <a:ext cx="268195" cy="569406"/>
              </a:xfrm>
              <a:custGeom>
                <a:rect b="b" l="l" r="r" t="t"/>
                <a:pathLst>
                  <a:path extrusionOk="0" h="569406" w="268195">
                    <a:moveTo>
                      <a:pt x="256626" y="73"/>
                    </a:moveTo>
                    <a:cubicBezTo>
                      <a:pt x="263988" y="247"/>
                      <a:pt x="268195" y="672"/>
                      <a:pt x="268195" y="672"/>
                    </a:cubicBezTo>
                    <a:lnTo>
                      <a:pt x="268195" y="297318"/>
                    </a:lnTo>
                    <a:cubicBezTo>
                      <a:pt x="268195" y="428990"/>
                      <a:pt x="174474" y="538916"/>
                      <a:pt x="50232" y="564341"/>
                    </a:cubicBezTo>
                    <a:lnTo>
                      <a:pt x="0" y="569406"/>
                    </a:lnTo>
                    <a:lnTo>
                      <a:pt x="0" y="257150"/>
                    </a:lnTo>
                    <a:lnTo>
                      <a:pt x="10524" y="170440"/>
                    </a:lnTo>
                    <a:cubicBezTo>
                      <a:pt x="54696" y="7049"/>
                      <a:pt x="212454" y="-971"/>
                      <a:pt x="256626" y="7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328" name="Google Shape;1328;p61"/>
            <p:cNvGrpSpPr/>
            <p:nvPr/>
          </p:nvGrpSpPr>
          <p:grpSpPr>
            <a:xfrm>
              <a:off x="4869380" y="2996686"/>
              <a:ext cx="2550316" cy="805008"/>
              <a:chOff x="2257354" y="2919782"/>
              <a:chExt cx="2550316" cy="805008"/>
            </a:xfrm>
          </p:grpSpPr>
          <p:sp>
            <p:nvSpPr>
              <p:cNvPr id="1329" name="Google Shape;1329;p61"/>
              <p:cNvSpPr/>
              <p:nvPr/>
            </p:nvSpPr>
            <p:spPr>
              <a:xfrm>
                <a:off x="2257354" y="3186808"/>
                <a:ext cx="952887" cy="537982"/>
              </a:xfrm>
              <a:custGeom>
                <a:rect b="b" l="l" r="r" t="t"/>
                <a:pathLst>
                  <a:path extrusionOk="0" h="537982" w="952887">
                    <a:moveTo>
                      <a:pt x="952888" y="272894"/>
                    </a:moveTo>
                    <a:cubicBezTo>
                      <a:pt x="952888" y="270901"/>
                      <a:pt x="951227" y="269240"/>
                      <a:pt x="949566" y="269240"/>
                    </a:cubicBezTo>
                    <a:lnTo>
                      <a:pt x="272562" y="269240"/>
                    </a:lnTo>
                    <a:cubicBezTo>
                      <a:pt x="270569" y="269240"/>
                      <a:pt x="269240" y="270901"/>
                      <a:pt x="269240" y="272894"/>
                    </a:cubicBezTo>
                    <a:cubicBezTo>
                      <a:pt x="269240" y="272894"/>
                      <a:pt x="0" y="245655"/>
                      <a:pt x="0" y="537982"/>
                    </a:cubicBezTo>
                    <a:lnTo>
                      <a:pt x="0" y="272894"/>
                    </a:lnTo>
                    <a:cubicBezTo>
                      <a:pt x="0" y="122412"/>
                      <a:pt x="122080" y="0"/>
                      <a:pt x="272562" y="0"/>
                    </a:cubicBezTo>
                    <a:lnTo>
                      <a:pt x="602593" y="0"/>
                    </a:lnTo>
                    <a:cubicBezTo>
                      <a:pt x="948071" y="0"/>
                      <a:pt x="952888" y="272894"/>
                      <a:pt x="952888" y="2728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30" name="Google Shape;1330;p61"/>
              <p:cNvSpPr/>
              <p:nvPr/>
            </p:nvSpPr>
            <p:spPr>
              <a:xfrm>
                <a:off x="2825413" y="3186808"/>
                <a:ext cx="1729800" cy="2691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31" name="Google Shape;1331;p61"/>
              <p:cNvSpPr/>
              <p:nvPr/>
            </p:nvSpPr>
            <p:spPr>
              <a:xfrm rot="10800000">
                <a:off x="3854783" y="2919782"/>
                <a:ext cx="952887" cy="537982"/>
              </a:xfrm>
              <a:custGeom>
                <a:rect b="b" l="l" r="r" t="t"/>
                <a:pathLst>
                  <a:path extrusionOk="0" h="537982" w="952887">
                    <a:moveTo>
                      <a:pt x="952888" y="272894"/>
                    </a:moveTo>
                    <a:cubicBezTo>
                      <a:pt x="952888" y="270901"/>
                      <a:pt x="951227" y="269240"/>
                      <a:pt x="949566" y="269240"/>
                    </a:cubicBezTo>
                    <a:lnTo>
                      <a:pt x="272562" y="269240"/>
                    </a:lnTo>
                    <a:cubicBezTo>
                      <a:pt x="270569" y="269240"/>
                      <a:pt x="269240" y="270901"/>
                      <a:pt x="269240" y="272894"/>
                    </a:cubicBezTo>
                    <a:cubicBezTo>
                      <a:pt x="269240" y="272894"/>
                      <a:pt x="0" y="245655"/>
                      <a:pt x="0" y="537982"/>
                    </a:cubicBezTo>
                    <a:lnTo>
                      <a:pt x="0" y="272894"/>
                    </a:lnTo>
                    <a:cubicBezTo>
                      <a:pt x="0" y="122412"/>
                      <a:pt x="122080" y="0"/>
                      <a:pt x="272562" y="0"/>
                    </a:cubicBezTo>
                    <a:lnTo>
                      <a:pt x="602593" y="0"/>
                    </a:lnTo>
                    <a:cubicBezTo>
                      <a:pt x="948071" y="0"/>
                      <a:pt x="952888" y="272894"/>
                      <a:pt x="952888" y="2728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332" name="Google Shape;1332;p61"/>
            <p:cNvGrpSpPr/>
            <p:nvPr/>
          </p:nvGrpSpPr>
          <p:grpSpPr>
            <a:xfrm>
              <a:off x="2284872" y="4480964"/>
              <a:ext cx="680917" cy="1163408"/>
              <a:chOff x="1434401" y="3348540"/>
              <a:chExt cx="680917" cy="1163408"/>
            </a:xfrm>
          </p:grpSpPr>
          <p:sp>
            <p:nvSpPr>
              <p:cNvPr id="1333" name="Google Shape;1333;p61"/>
              <p:cNvSpPr/>
              <p:nvPr/>
            </p:nvSpPr>
            <p:spPr>
              <a:xfrm>
                <a:off x="1735167" y="3576460"/>
                <a:ext cx="268800" cy="621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34" name="Google Shape;1334;p61"/>
              <p:cNvSpPr/>
              <p:nvPr/>
            </p:nvSpPr>
            <p:spPr>
              <a:xfrm>
                <a:off x="1434401" y="3942068"/>
                <a:ext cx="569706" cy="569880"/>
              </a:xfrm>
              <a:custGeom>
                <a:rect b="b" l="l" r="r" t="t"/>
                <a:pathLst>
                  <a:path extrusionOk="0" h="569880" w="569706">
                    <a:moveTo>
                      <a:pt x="569706" y="506"/>
                    </a:moveTo>
                    <a:lnTo>
                      <a:pt x="569706" y="297318"/>
                    </a:lnTo>
                    <a:cubicBezTo>
                      <a:pt x="569706" y="447800"/>
                      <a:pt x="447294" y="569880"/>
                      <a:pt x="296812" y="569880"/>
                    </a:cubicBezTo>
                    <a:lnTo>
                      <a:pt x="0" y="569880"/>
                    </a:lnTo>
                    <a:cubicBezTo>
                      <a:pt x="335512" y="569880"/>
                      <a:pt x="300466" y="297318"/>
                      <a:pt x="300466" y="297318"/>
                    </a:cubicBezTo>
                    <a:lnTo>
                      <a:pt x="300466" y="265760"/>
                    </a:lnTo>
                    <a:cubicBezTo>
                      <a:pt x="300466" y="-26567"/>
                      <a:pt x="569706" y="672"/>
                      <a:pt x="569706" y="6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35" name="Google Shape;1335;p61"/>
              <p:cNvSpPr/>
              <p:nvPr/>
            </p:nvSpPr>
            <p:spPr>
              <a:xfrm>
                <a:off x="2111664" y="4239386"/>
                <a:ext cx="3654" cy="3321"/>
              </a:xfrm>
              <a:custGeom>
                <a:rect b="b" l="l" r="r" t="t"/>
                <a:pathLst>
                  <a:path extrusionOk="0" h="3321" w="3654">
                    <a:moveTo>
                      <a:pt x="3654" y="0"/>
                    </a:moveTo>
                    <a:cubicBezTo>
                      <a:pt x="3654" y="1993"/>
                      <a:pt x="1993" y="3322"/>
                      <a:pt x="0" y="3322"/>
                    </a:cubicBezTo>
                    <a:lnTo>
                      <a:pt x="3654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36" name="Google Shape;1336;p61"/>
              <p:cNvSpPr/>
              <p:nvPr/>
            </p:nvSpPr>
            <p:spPr>
              <a:xfrm>
                <a:off x="1735540" y="3348540"/>
                <a:ext cx="268195" cy="569406"/>
              </a:xfrm>
              <a:custGeom>
                <a:rect b="b" l="l" r="r" t="t"/>
                <a:pathLst>
                  <a:path extrusionOk="0" h="569406" w="268195">
                    <a:moveTo>
                      <a:pt x="256626" y="73"/>
                    </a:moveTo>
                    <a:cubicBezTo>
                      <a:pt x="263988" y="247"/>
                      <a:pt x="268195" y="672"/>
                      <a:pt x="268195" y="672"/>
                    </a:cubicBezTo>
                    <a:lnTo>
                      <a:pt x="268195" y="297318"/>
                    </a:lnTo>
                    <a:cubicBezTo>
                      <a:pt x="268195" y="428990"/>
                      <a:pt x="174474" y="538916"/>
                      <a:pt x="50232" y="564341"/>
                    </a:cubicBezTo>
                    <a:lnTo>
                      <a:pt x="0" y="569406"/>
                    </a:lnTo>
                    <a:lnTo>
                      <a:pt x="0" y="257150"/>
                    </a:lnTo>
                    <a:lnTo>
                      <a:pt x="10524" y="170440"/>
                    </a:lnTo>
                    <a:cubicBezTo>
                      <a:pt x="54696" y="7049"/>
                      <a:pt x="212454" y="-971"/>
                      <a:pt x="256626" y="7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337" name="Google Shape;1337;p61"/>
            <p:cNvGrpSpPr/>
            <p:nvPr/>
          </p:nvGrpSpPr>
          <p:grpSpPr>
            <a:xfrm>
              <a:off x="2585638" y="4052206"/>
              <a:ext cx="2549512" cy="805008"/>
              <a:chOff x="1735167" y="2919782"/>
              <a:chExt cx="2549512" cy="805008"/>
            </a:xfrm>
          </p:grpSpPr>
          <p:sp>
            <p:nvSpPr>
              <p:cNvPr id="1338" name="Google Shape;1338;p61"/>
              <p:cNvSpPr/>
              <p:nvPr/>
            </p:nvSpPr>
            <p:spPr>
              <a:xfrm>
                <a:off x="1735167" y="3186808"/>
                <a:ext cx="952887" cy="537982"/>
              </a:xfrm>
              <a:custGeom>
                <a:rect b="b" l="l" r="r" t="t"/>
                <a:pathLst>
                  <a:path extrusionOk="0" h="537982" w="952887">
                    <a:moveTo>
                      <a:pt x="952888" y="272894"/>
                    </a:moveTo>
                    <a:cubicBezTo>
                      <a:pt x="952888" y="270901"/>
                      <a:pt x="951227" y="269240"/>
                      <a:pt x="949566" y="269240"/>
                    </a:cubicBezTo>
                    <a:lnTo>
                      <a:pt x="272562" y="269240"/>
                    </a:lnTo>
                    <a:cubicBezTo>
                      <a:pt x="270569" y="269240"/>
                      <a:pt x="269240" y="270901"/>
                      <a:pt x="269240" y="272894"/>
                    </a:cubicBezTo>
                    <a:cubicBezTo>
                      <a:pt x="269240" y="272894"/>
                      <a:pt x="0" y="245655"/>
                      <a:pt x="0" y="537982"/>
                    </a:cubicBezTo>
                    <a:lnTo>
                      <a:pt x="0" y="272894"/>
                    </a:lnTo>
                    <a:cubicBezTo>
                      <a:pt x="0" y="122412"/>
                      <a:pt x="122080" y="0"/>
                      <a:pt x="272562" y="0"/>
                    </a:cubicBezTo>
                    <a:lnTo>
                      <a:pt x="602593" y="0"/>
                    </a:lnTo>
                    <a:cubicBezTo>
                      <a:pt x="948071" y="0"/>
                      <a:pt x="952888" y="272894"/>
                      <a:pt x="952888" y="2728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39" name="Google Shape;1339;p61"/>
              <p:cNvSpPr/>
              <p:nvPr/>
            </p:nvSpPr>
            <p:spPr>
              <a:xfrm>
                <a:off x="2353076" y="3188571"/>
                <a:ext cx="1295400" cy="2673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40" name="Google Shape;1340;p61"/>
              <p:cNvSpPr/>
              <p:nvPr/>
            </p:nvSpPr>
            <p:spPr>
              <a:xfrm rot="10800000">
                <a:off x="3331792" y="2919782"/>
                <a:ext cx="952887" cy="537982"/>
              </a:xfrm>
              <a:custGeom>
                <a:rect b="b" l="l" r="r" t="t"/>
                <a:pathLst>
                  <a:path extrusionOk="0" h="537982" w="952887">
                    <a:moveTo>
                      <a:pt x="952888" y="272894"/>
                    </a:moveTo>
                    <a:cubicBezTo>
                      <a:pt x="952888" y="270901"/>
                      <a:pt x="951227" y="269240"/>
                      <a:pt x="949566" y="269240"/>
                    </a:cubicBezTo>
                    <a:lnTo>
                      <a:pt x="272562" y="269240"/>
                    </a:lnTo>
                    <a:cubicBezTo>
                      <a:pt x="270569" y="269240"/>
                      <a:pt x="269240" y="270901"/>
                      <a:pt x="269240" y="272894"/>
                    </a:cubicBezTo>
                    <a:cubicBezTo>
                      <a:pt x="269240" y="272894"/>
                      <a:pt x="0" y="245655"/>
                      <a:pt x="0" y="537982"/>
                    </a:cubicBezTo>
                    <a:lnTo>
                      <a:pt x="0" y="272894"/>
                    </a:lnTo>
                    <a:cubicBezTo>
                      <a:pt x="0" y="122412"/>
                      <a:pt x="122080" y="0"/>
                      <a:pt x="272562" y="0"/>
                    </a:cubicBezTo>
                    <a:lnTo>
                      <a:pt x="602593" y="0"/>
                    </a:lnTo>
                    <a:cubicBezTo>
                      <a:pt x="948071" y="0"/>
                      <a:pt x="952888" y="272894"/>
                      <a:pt x="952888" y="2728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341" name="Google Shape;1341;p61"/>
            <p:cNvGrpSpPr/>
            <p:nvPr/>
          </p:nvGrpSpPr>
          <p:grpSpPr>
            <a:xfrm>
              <a:off x="505679" y="5140979"/>
              <a:ext cx="2348899" cy="538365"/>
              <a:chOff x="-344792" y="4008555"/>
              <a:chExt cx="2348899" cy="538365"/>
            </a:xfrm>
          </p:grpSpPr>
          <p:sp>
            <p:nvSpPr>
              <p:cNvPr id="1342" name="Google Shape;1342;p61"/>
              <p:cNvSpPr/>
              <p:nvPr/>
            </p:nvSpPr>
            <p:spPr>
              <a:xfrm rot="10800000">
                <a:off x="1051220" y="4008555"/>
                <a:ext cx="952887" cy="537982"/>
              </a:xfrm>
              <a:custGeom>
                <a:rect b="b" l="l" r="r" t="t"/>
                <a:pathLst>
                  <a:path extrusionOk="0" h="537982" w="952887">
                    <a:moveTo>
                      <a:pt x="952888" y="272894"/>
                    </a:moveTo>
                    <a:cubicBezTo>
                      <a:pt x="952888" y="270901"/>
                      <a:pt x="951227" y="269240"/>
                      <a:pt x="949566" y="269240"/>
                    </a:cubicBezTo>
                    <a:lnTo>
                      <a:pt x="272562" y="269240"/>
                    </a:lnTo>
                    <a:cubicBezTo>
                      <a:pt x="270569" y="269240"/>
                      <a:pt x="269240" y="270901"/>
                      <a:pt x="269240" y="272894"/>
                    </a:cubicBezTo>
                    <a:cubicBezTo>
                      <a:pt x="269240" y="272894"/>
                      <a:pt x="0" y="245655"/>
                      <a:pt x="0" y="537982"/>
                    </a:cubicBezTo>
                    <a:lnTo>
                      <a:pt x="0" y="272894"/>
                    </a:lnTo>
                    <a:cubicBezTo>
                      <a:pt x="0" y="122412"/>
                      <a:pt x="122080" y="0"/>
                      <a:pt x="272562" y="0"/>
                    </a:cubicBezTo>
                    <a:lnTo>
                      <a:pt x="602593" y="0"/>
                    </a:lnTo>
                    <a:cubicBezTo>
                      <a:pt x="948071" y="0"/>
                      <a:pt x="952888" y="272894"/>
                      <a:pt x="952888" y="2728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1343" name="Google Shape;1343;p61"/>
              <p:cNvGrpSpPr/>
              <p:nvPr/>
            </p:nvGrpSpPr>
            <p:grpSpPr>
              <a:xfrm rot="10800000">
                <a:off x="-344792" y="4277627"/>
                <a:ext cx="1838927" cy="269293"/>
                <a:chOff x="2975243" y="4534345"/>
                <a:chExt cx="1838927" cy="269293"/>
              </a:xfrm>
            </p:grpSpPr>
            <p:sp>
              <p:nvSpPr>
                <p:cNvPr id="1344" name="Google Shape;1344;p61"/>
                <p:cNvSpPr/>
                <p:nvPr/>
              </p:nvSpPr>
              <p:spPr>
                <a:xfrm>
                  <a:off x="4205933" y="4534345"/>
                  <a:ext cx="608237" cy="269182"/>
                </a:xfrm>
                <a:custGeom>
                  <a:rect b="b" l="l" r="r" t="t"/>
                  <a:pathLst>
                    <a:path extrusionOk="0" h="269182" w="608237">
                      <a:moveTo>
                        <a:pt x="0" y="0"/>
                      </a:moveTo>
                      <a:lnTo>
                        <a:pt x="258221" y="0"/>
                      </a:lnTo>
                      <a:cubicBezTo>
                        <a:pt x="560514" y="0"/>
                        <a:pt x="601989" y="208935"/>
                        <a:pt x="607634" y="261168"/>
                      </a:cubicBezTo>
                      <a:lnTo>
                        <a:pt x="608237" y="269182"/>
                      </a:lnTo>
                      <a:lnTo>
                        <a:pt x="0" y="269182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345" name="Google Shape;1345;p61"/>
                <p:cNvSpPr/>
                <p:nvPr/>
              </p:nvSpPr>
              <p:spPr>
                <a:xfrm>
                  <a:off x="2975243" y="4534538"/>
                  <a:ext cx="1381800" cy="269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grpSp>
          <p:nvGrpSpPr>
            <p:cNvPr id="1346" name="Google Shape;1346;p61"/>
            <p:cNvGrpSpPr/>
            <p:nvPr/>
          </p:nvGrpSpPr>
          <p:grpSpPr>
            <a:xfrm rot="10800000">
              <a:off x="9428822" y="1114558"/>
              <a:ext cx="2354474" cy="538365"/>
              <a:chOff x="-1164426" y="4008555"/>
              <a:chExt cx="2354474" cy="538365"/>
            </a:xfrm>
          </p:grpSpPr>
          <p:sp>
            <p:nvSpPr>
              <p:cNvPr id="1347" name="Google Shape;1347;p61"/>
              <p:cNvSpPr/>
              <p:nvPr/>
            </p:nvSpPr>
            <p:spPr>
              <a:xfrm rot="10800000">
                <a:off x="237161" y="4008555"/>
                <a:ext cx="952887" cy="537982"/>
              </a:xfrm>
              <a:custGeom>
                <a:rect b="b" l="l" r="r" t="t"/>
                <a:pathLst>
                  <a:path extrusionOk="0" h="537982" w="952887">
                    <a:moveTo>
                      <a:pt x="952888" y="272894"/>
                    </a:moveTo>
                    <a:cubicBezTo>
                      <a:pt x="952888" y="270901"/>
                      <a:pt x="951227" y="269240"/>
                      <a:pt x="949566" y="269240"/>
                    </a:cubicBezTo>
                    <a:lnTo>
                      <a:pt x="272562" y="269240"/>
                    </a:lnTo>
                    <a:cubicBezTo>
                      <a:pt x="270569" y="269240"/>
                      <a:pt x="269240" y="270901"/>
                      <a:pt x="269240" y="272894"/>
                    </a:cubicBezTo>
                    <a:cubicBezTo>
                      <a:pt x="269240" y="272894"/>
                      <a:pt x="0" y="245655"/>
                      <a:pt x="0" y="537982"/>
                    </a:cubicBezTo>
                    <a:lnTo>
                      <a:pt x="0" y="272894"/>
                    </a:lnTo>
                    <a:cubicBezTo>
                      <a:pt x="0" y="122412"/>
                      <a:pt x="122080" y="0"/>
                      <a:pt x="272562" y="0"/>
                    </a:cubicBezTo>
                    <a:lnTo>
                      <a:pt x="602593" y="0"/>
                    </a:lnTo>
                    <a:cubicBezTo>
                      <a:pt x="948071" y="0"/>
                      <a:pt x="952888" y="272894"/>
                      <a:pt x="952888" y="2728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1348" name="Google Shape;1348;p61"/>
              <p:cNvGrpSpPr/>
              <p:nvPr/>
            </p:nvGrpSpPr>
            <p:grpSpPr>
              <a:xfrm rot="10800000">
                <a:off x="-1164426" y="4277628"/>
                <a:ext cx="1844502" cy="269292"/>
                <a:chOff x="3789302" y="4534345"/>
                <a:chExt cx="1844502" cy="269292"/>
              </a:xfrm>
            </p:grpSpPr>
            <p:sp>
              <p:nvSpPr>
                <p:cNvPr id="1349" name="Google Shape;1349;p61"/>
                <p:cNvSpPr/>
                <p:nvPr/>
              </p:nvSpPr>
              <p:spPr>
                <a:xfrm>
                  <a:off x="5025567" y="4534345"/>
                  <a:ext cx="608237" cy="269182"/>
                </a:xfrm>
                <a:custGeom>
                  <a:rect b="b" l="l" r="r" t="t"/>
                  <a:pathLst>
                    <a:path extrusionOk="0" h="269182" w="608237">
                      <a:moveTo>
                        <a:pt x="0" y="0"/>
                      </a:moveTo>
                      <a:lnTo>
                        <a:pt x="258221" y="0"/>
                      </a:lnTo>
                      <a:cubicBezTo>
                        <a:pt x="560514" y="0"/>
                        <a:pt x="601989" y="208935"/>
                        <a:pt x="607634" y="261168"/>
                      </a:cubicBezTo>
                      <a:lnTo>
                        <a:pt x="608237" y="269182"/>
                      </a:lnTo>
                      <a:lnTo>
                        <a:pt x="0" y="269182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1350" name="Google Shape;1350;p61"/>
                <p:cNvSpPr/>
                <p:nvPr/>
              </p:nvSpPr>
              <p:spPr>
                <a:xfrm>
                  <a:off x="3789302" y="4534537"/>
                  <a:ext cx="1311000" cy="2691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</p:grpSp>
      <p:sp>
        <p:nvSpPr>
          <p:cNvPr id="1351" name="Google Shape;1351;p61"/>
          <p:cNvSpPr txBox="1"/>
          <p:nvPr>
            <p:ph idx="1" type="subTitle"/>
          </p:nvPr>
        </p:nvSpPr>
        <p:spPr>
          <a:xfrm>
            <a:off x="578039" y="5322765"/>
            <a:ext cx="1817400" cy="2127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2" name="Google Shape;1352;p61"/>
          <p:cNvSpPr txBox="1"/>
          <p:nvPr>
            <p:ph idx="2" type="subTitle"/>
          </p:nvPr>
        </p:nvSpPr>
        <p:spPr>
          <a:xfrm>
            <a:off x="657115" y="5951595"/>
            <a:ext cx="1659300" cy="760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3" name="Google Shape;1353;p61"/>
          <p:cNvSpPr txBox="1"/>
          <p:nvPr>
            <p:ph idx="3" type="subTitle"/>
          </p:nvPr>
        </p:nvSpPr>
        <p:spPr>
          <a:xfrm>
            <a:off x="2763899" y="4323485"/>
            <a:ext cx="1817400" cy="2127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4" name="Google Shape;1354;p61"/>
          <p:cNvSpPr txBox="1"/>
          <p:nvPr>
            <p:ph idx="4" type="subTitle"/>
          </p:nvPr>
        </p:nvSpPr>
        <p:spPr>
          <a:xfrm>
            <a:off x="2842975" y="4952315"/>
            <a:ext cx="1659300" cy="760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5" name="Google Shape;1355;p61"/>
          <p:cNvSpPr txBox="1"/>
          <p:nvPr>
            <p:ph idx="5" type="subTitle"/>
          </p:nvPr>
        </p:nvSpPr>
        <p:spPr>
          <a:xfrm>
            <a:off x="4866237" y="3366623"/>
            <a:ext cx="1817400" cy="2127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6" name="Google Shape;1356;p61"/>
          <p:cNvSpPr txBox="1"/>
          <p:nvPr>
            <p:ph idx="6" type="subTitle"/>
          </p:nvPr>
        </p:nvSpPr>
        <p:spPr>
          <a:xfrm>
            <a:off x="4945313" y="3995453"/>
            <a:ext cx="1659300" cy="760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7" name="Google Shape;1357;p61"/>
          <p:cNvSpPr txBox="1"/>
          <p:nvPr>
            <p:ph idx="7" type="subTitle"/>
          </p:nvPr>
        </p:nvSpPr>
        <p:spPr>
          <a:xfrm>
            <a:off x="6981868" y="2365868"/>
            <a:ext cx="1817400" cy="2127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8" name="Google Shape;1358;p61"/>
          <p:cNvSpPr txBox="1"/>
          <p:nvPr>
            <p:ph idx="8" type="subTitle"/>
          </p:nvPr>
        </p:nvSpPr>
        <p:spPr>
          <a:xfrm>
            <a:off x="7060944" y="2994698"/>
            <a:ext cx="1659300" cy="760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9" name="Google Shape;1359;p61"/>
          <p:cNvSpPr txBox="1"/>
          <p:nvPr>
            <p:ph idx="9" type="subTitle"/>
          </p:nvPr>
        </p:nvSpPr>
        <p:spPr>
          <a:xfrm>
            <a:off x="9106279" y="1356335"/>
            <a:ext cx="1817400" cy="2127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0" name="Google Shape;1360;p61"/>
          <p:cNvSpPr txBox="1"/>
          <p:nvPr>
            <p:ph idx="13" type="subTitle"/>
          </p:nvPr>
        </p:nvSpPr>
        <p:spPr>
          <a:xfrm>
            <a:off x="9185355" y="1985165"/>
            <a:ext cx="1659300" cy="760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1" name="Google Shape;1361;p61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meline 4">
  <p:cSld name="CUSTOM_3_1_1_1_1_1_1_1_1_3_2">
    <p:bg>
      <p:bgPr>
        <a:solidFill>
          <a:schemeClr val="lt1"/>
        </a:solidFill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62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62"/>
          <p:cNvSpPr txBox="1"/>
          <p:nvPr>
            <p:ph type="title"/>
          </p:nvPr>
        </p:nvSpPr>
        <p:spPr>
          <a:xfrm>
            <a:off x="912824" y="5381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5" name="Google Shape;1365;p62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66" name="Google Shape;1366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7" name="Google Shape;1367;p62"/>
          <p:cNvGrpSpPr/>
          <p:nvPr/>
        </p:nvGrpSpPr>
        <p:grpSpPr>
          <a:xfrm>
            <a:off x="571500" y="2094275"/>
            <a:ext cx="11039929" cy="397328"/>
            <a:chOff x="571500" y="2574471"/>
            <a:chExt cx="11039929" cy="397328"/>
          </a:xfrm>
        </p:grpSpPr>
        <p:sp>
          <p:nvSpPr>
            <p:cNvPr id="1368" name="Google Shape;1368;p62"/>
            <p:cNvSpPr/>
            <p:nvPr/>
          </p:nvSpPr>
          <p:spPr>
            <a:xfrm>
              <a:off x="571500" y="2574471"/>
              <a:ext cx="1507346" cy="397328"/>
            </a:xfrm>
            <a:custGeom>
              <a:rect b="b" l="l" r="r" t="t"/>
              <a:pathLst>
                <a:path extrusionOk="0" h="397328" w="1507346">
                  <a:moveTo>
                    <a:pt x="198664" y="0"/>
                  </a:moveTo>
                  <a:lnTo>
                    <a:pt x="1308682" y="0"/>
                  </a:lnTo>
                  <a:lnTo>
                    <a:pt x="1507346" y="198664"/>
                  </a:lnTo>
                  <a:lnTo>
                    <a:pt x="1308682" y="397328"/>
                  </a:lnTo>
                  <a:lnTo>
                    <a:pt x="198664" y="397328"/>
                  </a:lnTo>
                  <a:cubicBezTo>
                    <a:pt x="88945" y="397328"/>
                    <a:pt x="0" y="308383"/>
                    <a:pt x="0" y="198664"/>
                  </a:cubicBezTo>
                  <a:cubicBezTo>
                    <a:pt x="0" y="88945"/>
                    <a:pt x="88945" y="0"/>
                    <a:pt x="198664" y="0"/>
                  </a:cubicBezTo>
                  <a:close/>
                </a:path>
              </a:pathLst>
            </a:custGeom>
            <a:solidFill>
              <a:srgbClr val="E91E6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9" name="Google Shape;1369;p62"/>
            <p:cNvSpPr/>
            <p:nvPr/>
          </p:nvSpPr>
          <p:spPr>
            <a:xfrm>
              <a:off x="1943663" y="2574471"/>
              <a:ext cx="1498200" cy="397200"/>
            </a:xfrm>
            <a:prstGeom prst="chevron">
              <a:avLst>
                <a:gd fmla="val 50000" name="adj"/>
              </a:avLst>
            </a:prstGeom>
            <a:solidFill>
              <a:srgbClr val="D51F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0" name="Google Shape;1370;p62"/>
            <p:cNvSpPr/>
            <p:nvPr/>
          </p:nvSpPr>
          <p:spPr>
            <a:xfrm>
              <a:off x="3306756" y="2574471"/>
              <a:ext cx="1498200" cy="397200"/>
            </a:xfrm>
            <a:prstGeom prst="chevron">
              <a:avLst>
                <a:gd fmla="val 50000" name="adj"/>
              </a:avLst>
            </a:prstGeom>
            <a:solidFill>
              <a:srgbClr val="C1218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1" name="Google Shape;1371;p62"/>
            <p:cNvSpPr/>
            <p:nvPr/>
          </p:nvSpPr>
          <p:spPr>
            <a:xfrm>
              <a:off x="4669850" y="2574471"/>
              <a:ext cx="1498200" cy="397200"/>
            </a:xfrm>
            <a:prstGeom prst="chevron">
              <a:avLst>
                <a:gd fmla="val 50000" name="adj"/>
              </a:avLst>
            </a:prstGeom>
            <a:solidFill>
              <a:srgbClr val="B422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2" name="Google Shape;1372;p62"/>
            <p:cNvSpPr/>
            <p:nvPr/>
          </p:nvSpPr>
          <p:spPr>
            <a:xfrm>
              <a:off x="6032943" y="2574471"/>
              <a:ext cx="1498200" cy="397200"/>
            </a:xfrm>
            <a:prstGeom prst="chevron">
              <a:avLst>
                <a:gd fmla="val 50000" name="adj"/>
              </a:avLst>
            </a:prstGeom>
            <a:solidFill>
              <a:srgbClr val="A423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3" name="Google Shape;1373;p62"/>
            <p:cNvSpPr/>
            <p:nvPr/>
          </p:nvSpPr>
          <p:spPr>
            <a:xfrm>
              <a:off x="7396036" y="2574471"/>
              <a:ext cx="1498200" cy="397200"/>
            </a:xfrm>
            <a:prstGeom prst="chevron">
              <a:avLst>
                <a:gd fmla="val 50000" name="adj"/>
              </a:avLst>
            </a:prstGeom>
            <a:solidFill>
              <a:srgbClr val="9224A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4" name="Google Shape;1374;p62"/>
            <p:cNvSpPr/>
            <p:nvPr/>
          </p:nvSpPr>
          <p:spPr>
            <a:xfrm>
              <a:off x="8759129" y="2574471"/>
              <a:ext cx="1498200" cy="397200"/>
            </a:xfrm>
            <a:prstGeom prst="chevron">
              <a:avLst>
                <a:gd fmla="val 50000" name="adj"/>
              </a:avLst>
            </a:prstGeom>
            <a:solidFill>
              <a:srgbClr val="7919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5" name="Google Shape;1375;p62"/>
            <p:cNvSpPr/>
            <p:nvPr/>
          </p:nvSpPr>
          <p:spPr>
            <a:xfrm>
              <a:off x="10122222" y="2574471"/>
              <a:ext cx="1489207" cy="397328"/>
            </a:xfrm>
            <a:custGeom>
              <a:rect b="b" l="l" r="r" t="t"/>
              <a:pathLst>
                <a:path extrusionOk="0" h="397328" w="1489207">
                  <a:moveTo>
                    <a:pt x="0" y="0"/>
                  </a:moveTo>
                  <a:lnTo>
                    <a:pt x="1290543" y="0"/>
                  </a:lnTo>
                  <a:cubicBezTo>
                    <a:pt x="1400262" y="0"/>
                    <a:pt x="1489207" y="88945"/>
                    <a:pt x="1489207" y="198664"/>
                  </a:cubicBezTo>
                  <a:cubicBezTo>
                    <a:pt x="1489207" y="308383"/>
                    <a:pt x="1400262" y="397328"/>
                    <a:pt x="1290543" y="397328"/>
                  </a:cubicBezTo>
                  <a:lnTo>
                    <a:pt x="0" y="397328"/>
                  </a:lnTo>
                  <a:lnTo>
                    <a:pt x="198664" y="198664"/>
                  </a:lnTo>
                  <a:close/>
                </a:path>
              </a:pathLst>
            </a:custGeom>
            <a:solidFill>
              <a:srgbClr val="6419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376" name="Google Shape;1376;p62"/>
          <p:cNvSpPr txBox="1"/>
          <p:nvPr>
            <p:ph hasCustomPrompt="1" idx="2" type="title"/>
          </p:nvPr>
        </p:nvSpPr>
        <p:spPr>
          <a:xfrm>
            <a:off x="730375" y="2110400"/>
            <a:ext cx="11406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7" name="Google Shape;1377;p62"/>
          <p:cNvSpPr txBox="1"/>
          <p:nvPr>
            <p:ph idx="1" type="subTitle"/>
          </p:nvPr>
        </p:nvSpPr>
        <p:spPr>
          <a:xfrm>
            <a:off x="577975" y="2691350"/>
            <a:ext cx="1293000" cy="44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78" name="Google Shape;1378;p62"/>
          <p:cNvSpPr txBox="1"/>
          <p:nvPr>
            <p:ph idx="3" type="subTitle"/>
          </p:nvPr>
        </p:nvSpPr>
        <p:spPr>
          <a:xfrm>
            <a:off x="577975" y="3272653"/>
            <a:ext cx="1293000" cy="240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79" name="Google Shape;1379;p62"/>
          <p:cNvSpPr txBox="1"/>
          <p:nvPr>
            <p:ph hasCustomPrompt="1" idx="4" type="title"/>
          </p:nvPr>
        </p:nvSpPr>
        <p:spPr>
          <a:xfrm>
            <a:off x="2168650" y="2110400"/>
            <a:ext cx="10644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0" name="Google Shape;1380;p62"/>
          <p:cNvSpPr txBox="1"/>
          <p:nvPr>
            <p:ph hasCustomPrompt="1" idx="5" type="title"/>
          </p:nvPr>
        </p:nvSpPr>
        <p:spPr>
          <a:xfrm>
            <a:off x="3530725" y="2110400"/>
            <a:ext cx="10644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1" name="Google Shape;1381;p62"/>
          <p:cNvSpPr txBox="1"/>
          <p:nvPr>
            <p:ph hasCustomPrompt="1" idx="6" type="title"/>
          </p:nvPr>
        </p:nvSpPr>
        <p:spPr>
          <a:xfrm>
            <a:off x="4892800" y="2110400"/>
            <a:ext cx="10644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2" name="Google Shape;1382;p62"/>
          <p:cNvSpPr txBox="1"/>
          <p:nvPr>
            <p:ph hasCustomPrompt="1" idx="7" type="title"/>
          </p:nvPr>
        </p:nvSpPr>
        <p:spPr>
          <a:xfrm>
            <a:off x="6254875" y="2110400"/>
            <a:ext cx="10644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3" name="Google Shape;1383;p62"/>
          <p:cNvSpPr txBox="1"/>
          <p:nvPr>
            <p:ph hasCustomPrompt="1" idx="8" type="title"/>
          </p:nvPr>
        </p:nvSpPr>
        <p:spPr>
          <a:xfrm>
            <a:off x="7616950" y="2110400"/>
            <a:ext cx="10644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4" name="Google Shape;1384;p62"/>
          <p:cNvSpPr txBox="1"/>
          <p:nvPr>
            <p:ph hasCustomPrompt="1" idx="9" type="title"/>
          </p:nvPr>
        </p:nvSpPr>
        <p:spPr>
          <a:xfrm>
            <a:off x="8979025" y="2110400"/>
            <a:ext cx="10644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5" name="Google Shape;1385;p62"/>
          <p:cNvSpPr txBox="1"/>
          <p:nvPr>
            <p:ph hasCustomPrompt="1" idx="13" type="title"/>
          </p:nvPr>
        </p:nvSpPr>
        <p:spPr>
          <a:xfrm>
            <a:off x="10341100" y="2110400"/>
            <a:ext cx="10644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6" name="Google Shape;1386;p62"/>
          <p:cNvSpPr txBox="1"/>
          <p:nvPr>
            <p:ph idx="14" type="subTitle"/>
          </p:nvPr>
        </p:nvSpPr>
        <p:spPr>
          <a:xfrm>
            <a:off x="1972707" y="2691350"/>
            <a:ext cx="1293000" cy="44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D51F7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87" name="Google Shape;1387;p62"/>
          <p:cNvSpPr txBox="1"/>
          <p:nvPr>
            <p:ph idx="15" type="subTitle"/>
          </p:nvPr>
        </p:nvSpPr>
        <p:spPr>
          <a:xfrm>
            <a:off x="1972707" y="3272653"/>
            <a:ext cx="1293000" cy="240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88" name="Google Shape;1388;p62"/>
          <p:cNvSpPr txBox="1"/>
          <p:nvPr>
            <p:ph idx="16" type="subTitle"/>
          </p:nvPr>
        </p:nvSpPr>
        <p:spPr>
          <a:xfrm>
            <a:off x="3367439" y="2691350"/>
            <a:ext cx="1293000" cy="44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C1218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89" name="Google Shape;1389;p62"/>
          <p:cNvSpPr txBox="1"/>
          <p:nvPr>
            <p:ph idx="17" type="subTitle"/>
          </p:nvPr>
        </p:nvSpPr>
        <p:spPr>
          <a:xfrm>
            <a:off x="3367439" y="3272653"/>
            <a:ext cx="1293000" cy="240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90" name="Google Shape;1390;p62"/>
          <p:cNvSpPr txBox="1"/>
          <p:nvPr>
            <p:ph idx="18" type="subTitle"/>
          </p:nvPr>
        </p:nvSpPr>
        <p:spPr>
          <a:xfrm>
            <a:off x="4762171" y="2691350"/>
            <a:ext cx="1293000" cy="44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B4228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91" name="Google Shape;1391;p62"/>
          <p:cNvSpPr txBox="1"/>
          <p:nvPr>
            <p:ph idx="19" type="subTitle"/>
          </p:nvPr>
        </p:nvSpPr>
        <p:spPr>
          <a:xfrm>
            <a:off x="4762171" y="3272653"/>
            <a:ext cx="1293000" cy="240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92" name="Google Shape;1392;p62"/>
          <p:cNvSpPr txBox="1"/>
          <p:nvPr>
            <p:ph idx="20" type="subTitle"/>
          </p:nvPr>
        </p:nvSpPr>
        <p:spPr>
          <a:xfrm>
            <a:off x="6156904" y="2691350"/>
            <a:ext cx="1293000" cy="44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4239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93" name="Google Shape;1393;p62"/>
          <p:cNvSpPr txBox="1"/>
          <p:nvPr>
            <p:ph idx="21" type="subTitle"/>
          </p:nvPr>
        </p:nvSpPr>
        <p:spPr>
          <a:xfrm>
            <a:off x="6156904" y="3272653"/>
            <a:ext cx="1293000" cy="240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94" name="Google Shape;1394;p62"/>
          <p:cNvSpPr txBox="1"/>
          <p:nvPr>
            <p:ph idx="22" type="subTitle"/>
          </p:nvPr>
        </p:nvSpPr>
        <p:spPr>
          <a:xfrm>
            <a:off x="7551636" y="2691350"/>
            <a:ext cx="1293000" cy="44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9224A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95" name="Google Shape;1395;p62"/>
          <p:cNvSpPr txBox="1"/>
          <p:nvPr>
            <p:ph idx="23" type="subTitle"/>
          </p:nvPr>
        </p:nvSpPr>
        <p:spPr>
          <a:xfrm>
            <a:off x="7551636" y="3272653"/>
            <a:ext cx="1293000" cy="240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96" name="Google Shape;1396;p62"/>
          <p:cNvSpPr txBox="1"/>
          <p:nvPr>
            <p:ph idx="24" type="subTitle"/>
          </p:nvPr>
        </p:nvSpPr>
        <p:spPr>
          <a:xfrm>
            <a:off x="8946368" y="2691350"/>
            <a:ext cx="1293000" cy="44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9198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97" name="Google Shape;1397;p62"/>
          <p:cNvSpPr txBox="1"/>
          <p:nvPr>
            <p:ph idx="25" type="subTitle"/>
          </p:nvPr>
        </p:nvSpPr>
        <p:spPr>
          <a:xfrm>
            <a:off x="8946368" y="3272653"/>
            <a:ext cx="1293000" cy="240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98" name="Google Shape;1398;p62"/>
          <p:cNvSpPr txBox="1"/>
          <p:nvPr>
            <p:ph idx="26" type="subTitle"/>
          </p:nvPr>
        </p:nvSpPr>
        <p:spPr>
          <a:xfrm>
            <a:off x="10341100" y="2691350"/>
            <a:ext cx="1293000" cy="44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64199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99" name="Google Shape;1399;p62"/>
          <p:cNvSpPr txBox="1"/>
          <p:nvPr>
            <p:ph idx="27" type="subTitle"/>
          </p:nvPr>
        </p:nvSpPr>
        <p:spPr>
          <a:xfrm>
            <a:off x="10341100" y="3272653"/>
            <a:ext cx="1293000" cy="240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meline 4">
  <p:cSld name="CUSTOM_3_1_1_1_1_1_1_1_1_3_2_1">
    <p:bg>
      <p:bgPr>
        <a:solidFill>
          <a:schemeClr val="dk2"/>
        </a:solidFill>
      </p:bgPr>
    </p:bg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63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2" name="Google Shape;1402;p63"/>
          <p:cNvSpPr txBox="1"/>
          <p:nvPr>
            <p:ph type="title"/>
          </p:nvPr>
        </p:nvSpPr>
        <p:spPr>
          <a:xfrm>
            <a:off x="1065224" y="6143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403" name="Google Shape;1403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4" name="Google Shape;1404;p63"/>
          <p:cNvGrpSpPr/>
          <p:nvPr/>
        </p:nvGrpSpPr>
        <p:grpSpPr>
          <a:xfrm>
            <a:off x="571500" y="2705100"/>
            <a:ext cx="11039929" cy="397328"/>
            <a:chOff x="571500" y="2574471"/>
            <a:chExt cx="11039929" cy="397328"/>
          </a:xfrm>
        </p:grpSpPr>
        <p:sp>
          <p:nvSpPr>
            <p:cNvPr id="1405" name="Google Shape;1405;p63"/>
            <p:cNvSpPr/>
            <p:nvPr/>
          </p:nvSpPr>
          <p:spPr>
            <a:xfrm>
              <a:off x="571500" y="2574471"/>
              <a:ext cx="1507346" cy="397328"/>
            </a:xfrm>
            <a:custGeom>
              <a:rect b="b" l="l" r="r" t="t"/>
              <a:pathLst>
                <a:path extrusionOk="0" h="397328" w="1507346">
                  <a:moveTo>
                    <a:pt x="198664" y="0"/>
                  </a:moveTo>
                  <a:lnTo>
                    <a:pt x="1308682" y="0"/>
                  </a:lnTo>
                  <a:lnTo>
                    <a:pt x="1507346" y="198664"/>
                  </a:lnTo>
                  <a:lnTo>
                    <a:pt x="1308682" y="397328"/>
                  </a:lnTo>
                  <a:lnTo>
                    <a:pt x="198664" y="397328"/>
                  </a:lnTo>
                  <a:cubicBezTo>
                    <a:pt x="88945" y="397328"/>
                    <a:pt x="0" y="308383"/>
                    <a:pt x="0" y="198664"/>
                  </a:cubicBezTo>
                  <a:cubicBezTo>
                    <a:pt x="0" y="88945"/>
                    <a:pt x="88945" y="0"/>
                    <a:pt x="198664" y="0"/>
                  </a:cubicBezTo>
                  <a:close/>
                </a:path>
              </a:pathLst>
            </a:custGeom>
            <a:solidFill>
              <a:srgbClr val="E91E6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6" name="Google Shape;1406;p63"/>
            <p:cNvSpPr/>
            <p:nvPr/>
          </p:nvSpPr>
          <p:spPr>
            <a:xfrm>
              <a:off x="1943663" y="2574471"/>
              <a:ext cx="1498200" cy="397200"/>
            </a:xfrm>
            <a:prstGeom prst="chevron">
              <a:avLst>
                <a:gd fmla="val 50000" name="adj"/>
              </a:avLst>
            </a:prstGeom>
            <a:solidFill>
              <a:srgbClr val="D51F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7" name="Google Shape;1407;p63"/>
            <p:cNvSpPr/>
            <p:nvPr/>
          </p:nvSpPr>
          <p:spPr>
            <a:xfrm>
              <a:off x="3306756" y="2574471"/>
              <a:ext cx="1498200" cy="397200"/>
            </a:xfrm>
            <a:prstGeom prst="chevron">
              <a:avLst>
                <a:gd fmla="val 50000" name="adj"/>
              </a:avLst>
            </a:prstGeom>
            <a:solidFill>
              <a:srgbClr val="C1218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8" name="Google Shape;1408;p63"/>
            <p:cNvSpPr/>
            <p:nvPr/>
          </p:nvSpPr>
          <p:spPr>
            <a:xfrm>
              <a:off x="4669850" y="2574471"/>
              <a:ext cx="1498200" cy="397200"/>
            </a:xfrm>
            <a:prstGeom prst="chevron">
              <a:avLst>
                <a:gd fmla="val 50000" name="adj"/>
              </a:avLst>
            </a:prstGeom>
            <a:solidFill>
              <a:srgbClr val="B422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09" name="Google Shape;1409;p63"/>
            <p:cNvSpPr/>
            <p:nvPr/>
          </p:nvSpPr>
          <p:spPr>
            <a:xfrm>
              <a:off x="6032943" y="2574471"/>
              <a:ext cx="1498200" cy="397200"/>
            </a:xfrm>
            <a:prstGeom prst="chevron">
              <a:avLst>
                <a:gd fmla="val 50000" name="adj"/>
              </a:avLst>
            </a:prstGeom>
            <a:solidFill>
              <a:srgbClr val="A423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0" name="Google Shape;1410;p63"/>
            <p:cNvSpPr/>
            <p:nvPr/>
          </p:nvSpPr>
          <p:spPr>
            <a:xfrm>
              <a:off x="7396036" y="2574471"/>
              <a:ext cx="1498200" cy="397200"/>
            </a:xfrm>
            <a:prstGeom prst="chevron">
              <a:avLst>
                <a:gd fmla="val 50000" name="adj"/>
              </a:avLst>
            </a:prstGeom>
            <a:solidFill>
              <a:srgbClr val="9224A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1" name="Google Shape;1411;p63"/>
            <p:cNvSpPr/>
            <p:nvPr/>
          </p:nvSpPr>
          <p:spPr>
            <a:xfrm>
              <a:off x="8759129" y="2574471"/>
              <a:ext cx="1498200" cy="397200"/>
            </a:xfrm>
            <a:prstGeom prst="chevron">
              <a:avLst>
                <a:gd fmla="val 50000" name="adj"/>
              </a:avLst>
            </a:prstGeom>
            <a:solidFill>
              <a:srgbClr val="79198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412" name="Google Shape;1412;p63"/>
            <p:cNvSpPr/>
            <p:nvPr/>
          </p:nvSpPr>
          <p:spPr>
            <a:xfrm>
              <a:off x="10122222" y="2574471"/>
              <a:ext cx="1489207" cy="397328"/>
            </a:xfrm>
            <a:custGeom>
              <a:rect b="b" l="l" r="r" t="t"/>
              <a:pathLst>
                <a:path extrusionOk="0" h="397328" w="1489207">
                  <a:moveTo>
                    <a:pt x="0" y="0"/>
                  </a:moveTo>
                  <a:lnTo>
                    <a:pt x="1290543" y="0"/>
                  </a:lnTo>
                  <a:cubicBezTo>
                    <a:pt x="1400262" y="0"/>
                    <a:pt x="1489207" y="88945"/>
                    <a:pt x="1489207" y="198664"/>
                  </a:cubicBezTo>
                  <a:cubicBezTo>
                    <a:pt x="1489207" y="308383"/>
                    <a:pt x="1400262" y="397328"/>
                    <a:pt x="1290543" y="397328"/>
                  </a:cubicBezTo>
                  <a:lnTo>
                    <a:pt x="0" y="397328"/>
                  </a:lnTo>
                  <a:lnTo>
                    <a:pt x="198664" y="198664"/>
                  </a:lnTo>
                  <a:close/>
                </a:path>
              </a:pathLst>
            </a:custGeom>
            <a:solidFill>
              <a:srgbClr val="6419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413" name="Google Shape;1413;p63"/>
          <p:cNvSpPr txBox="1"/>
          <p:nvPr>
            <p:ph hasCustomPrompt="1" idx="2" type="title"/>
          </p:nvPr>
        </p:nvSpPr>
        <p:spPr>
          <a:xfrm>
            <a:off x="730375" y="2721225"/>
            <a:ext cx="11406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4" name="Google Shape;1414;p63"/>
          <p:cNvSpPr txBox="1"/>
          <p:nvPr>
            <p:ph idx="1" type="subTitle"/>
          </p:nvPr>
        </p:nvSpPr>
        <p:spPr>
          <a:xfrm>
            <a:off x="577975" y="3302175"/>
            <a:ext cx="1293000" cy="44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15" name="Google Shape;1415;p63"/>
          <p:cNvSpPr txBox="1"/>
          <p:nvPr>
            <p:ph idx="3" type="subTitle"/>
          </p:nvPr>
        </p:nvSpPr>
        <p:spPr>
          <a:xfrm>
            <a:off x="577975" y="3883478"/>
            <a:ext cx="1293000" cy="240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6" name="Google Shape;1416;p63"/>
          <p:cNvSpPr txBox="1"/>
          <p:nvPr>
            <p:ph hasCustomPrompt="1" idx="4" type="title"/>
          </p:nvPr>
        </p:nvSpPr>
        <p:spPr>
          <a:xfrm>
            <a:off x="2168650" y="2721225"/>
            <a:ext cx="10644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7" name="Google Shape;1417;p63"/>
          <p:cNvSpPr txBox="1"/>
          <p:nvPr>
            <p:ph hasCustomPrompt="1" idx="5" type="title"/>
          </p:nvPr>
        </p:nvSpPr>
        <p:spPr>
          <a:xfrm>
            <a:off x="3530725" y="2721225"/>
            <a:ext cx="10644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8" name="Google Shape;1418;p63"/>
          <p:cNvSpPr txBox="1"/>
          <p:nvPr>
            <p:ph hasCustomPrompt="1" idx="6" type="title"/>
          </p:nvPr>
        </p:nvSpPr>
        <p:spPr>
          <a:xfrm>
            <a:off x="4892800" y="2721225"/>
            <a:ext cx="10644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9" name="Google Shape;1419;p63"/>
          <p:cNvSpPr txBox="1"/>
          <p:nvPr>
            <p:ph hasCustomPrompt="1" idx="7" type="title"/>
          </p:nvPr>
        </p:nvSpPr>
        <p:spPr>
          <a:xfrm>
            <a:off x="6254875" y="2721225"/>
            <a:ext cx="10644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0" name="Google Shape;1420;p63"/>
          <p:cNvSpPr txBox="1"/>
          <p:nvPr>
            <p:ph hasCustomPrompt="1" idx="8" type="title"/>
          </p:nvPr>
        </p:nvSpPr>
        <p:spPr>
          <a:xfrm>
            <a:off x="7616950" y="2721225"/>
            <a:ext cx="10644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1" name="Google Shape;1421;p63"/>
          <p:cNvSpPr txBox="1"/>
          <p:nvPr>
            <p:ph hasCustomPrompt="1" idx="9" type="title"/>
          </p:nvPr>
        </p:nvSpPr>
        <p:spPr>
          <a:xfrm>
            <a:off x="8979025" y="2721225"/>
            <a:ext cx="10644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2" name="Google Shape;1422;p63"/>
          <p:cNvSpPr txBox="1"/>
          <p:nvPr>
            <p:ph hasCustomPrompt="1" idx="13" type="title"/>
          </p:nvPr>
        </p:nvSpPr>
        <p:spPr>
          <a:xfrm>
            <a:off x="10341100" y="2721225"/>
            <a:ext cx="10644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3" name="Google Shape;1423;p63"/>
          <p:cNvSpPr txBox="1"/>
          <p:nvPr>
            <p:ph idx="14" type="subTitle"/>
          </p:nvPr>
        </p:nvSpPr>
        <p:spPr>
          <a:xfrm>
            <a:off x="1972707" y="3302175"/>
            <a:ext cx="1293000" cy="44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D51F7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24" name="Google Shape;1424;p63"/>
          <p:cNvSpPr txBox="1"/>
          <p:nvPr>
            <p:ph idx="15" type="subTitle"/>
          </p:nvPr>
        </p:nvSpPr>
        <p:spPr>
          <a:xfrm>
            <a:off x="1972707" y="3883478"/>
            <a:ext cx="1293000" cy="240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5" name="Google Shape;1425;p63"/>
          <p:cNvSpPr txBox="1"/>
          <p:nvPr>
            <p:ph idx="16" type="subTitle"/>
          </p:nvPr>
        </p:nvSpPr>
        <p:spPr>
          <a:xfrm>
            <a:off x="3367439" y="3302175"/>
            <a:ext cx="1293000" cy="44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C1218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26" name="Google Shape;1426;p63"/>
          <p:cNvSpPr txBox="1"/>
          <p:nvPr>
            <p:ph idx="17" type="subTitle"/>
          </p:nvPr>
        </p:nvSpPr>
        <p:spPr>
          <a:xfrm>
            <a:off x="3367439" y="3883478"/>
            <a:ext cx="1293000" cy="240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7" name="Google Shape;1427;p63"/>
          <p:cNvSpPr txBox="1"/>
          <p:nvPr>
            <p:ph idx="18" type="subTitle"/>
          </p:nvPr>
        </p:nvSpPr>
        <p:spPr>
          <a:xfrm>
            <a:off x="4762171" y="3302175"/>
            <a:ext cx="1293000" cy="44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B4228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28" name="Google Shape;1428;p63"/>
          <p:cNvSpPr txBox="1"/>
          <p:nvPr>
            <p:ph idx="19" type="subTitle"/>
          </p:nvPr>
        </p:nvSpPr>
        <p:spPr>
          <a:xfrm>
            <a:off x="4762171" y="3883478"/>
            <a:ext cx="1293000" cy="240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9" name="Google Shape;1429;p63"/>
          <p:cNvSpPr txBox="1"/>
          <p:nvPr>
            <p:ph idx="20" type="subTitle"/>
          </p:nvPr>
        </p:nvSpPr>
        <p:spPr>
          <a:xfrm>
            <a:off x="6156904" y="3302175"/>
            <a:ext cx="1293000" cy="44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A4239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30" name="Google Shape;1430;p63"/>
          <p:cNvSpPr txBox="1"/>
          <p:nvPr>
            <p:ph idx="21" type="subTitle"/>
          </p:nvPr>
        </p:nvSpPr>
        <p:spPr>
          <a:xfrm>
            <a:off x="6156904" y="3883478"/>
            <a:ext cx="1293000" cy="240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1" name="Google Shape;1431;p63"/>
          <p:cNvSpPr txBox="1"/>
          <p:nvPr>
            <p:ph idx="22" type="subTitle"/>
          </p:nvPr>
        </p:nvSpPr>
        <p:spPr>
          <a:xfrm>
            <a:off x="7551636" y="3302175"/>
            <a:ext cx="1293000" cy="44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9224A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32" name="Google Shape;1432;p63"/>
          <p:cNvSpPr txBox="1"/>
          <p:nvPr>
            <p:ph idx="23" type="subTitle"/>
          </p:nvPr>
        </p:nvSpPr>
        <p:spPr>
          <a:xfrm>
            <a:off x="7551636" y="3883478"/>
            <a:ext cx="1293000" cy="240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3" name="Google Shape;1433;p63"/>
          <p:cNvSpPr txBox="1"/>
          <p:nvPr>
            <p:ph idx="24" type="subTitle"/>
          </p:nvPr>
        </p:nvSpPr>
        <p:spPr>
          <a:xfrm>
            <a:off x="8946368" y="3302175"/>
            <a:ext cx="1293000" cy="44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79198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34" name="Google Shape;1434;p63"/>
          <p:cNvSpPr txBox="1"/>
          <p:nvPr>
            <p:ph idx="25" type="subTitle"/>
          </p:nvPr>
        </p:nvSpPr>
        <p:spPr>
          <a:xfrm>
            <a:off x="8946368" y="3883478"/>
            <a:ext cx="1293000" cy="240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5" name="Google Shape;1435;p63"/>
          <p:cNvSpPr txBox="1"/>
          <p:nvPr>
            <p:ph idx="26" type="subTitle"/>
          </p:nvPr>
        </p:nvSpPr>
        <p:spPr>
          <a:xfrm>
            <a:off x="10341100" y="3302175"/>
            <a:ext cx="1293000" cy="44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64199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36" name="Google Shape;1436;p63"/>
          <p:cNvSpPr txBox="1"/>
          <p:nvPr>
            <p:ph idx="27" type="subTitle"/>
          </p:nvPr>
        </p:nvSpPr>
        <p:spPr>
          <a:xfrm>
            <a:off x="10341100" y="3883478"/>
            <a:ext cx="1293000" cy="240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7" name="Google Shape;1437;p63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meline 5 - 4 Columns">
  <p:cSld name="CUSTOM_3_1_1_1_1_1_1_1_1_3_2_1_1">
    <p:bg>
      <p:bgPr>
        <a:solidFill>
          <a:schemeClr val="dk2"/>
        </a:solidFill>
      </p:bgPr>
    </p:bg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64"/>
          <p:cNvSpPr/>
          <p:nvPr/>
        </p:nvSpPr>
        <p:spPr>
          <a:xfrm>
            <a:off x="1738225" y="5447375"/>
            <a:ext cx="1862400" cy="8664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0" name="Google Shape;1440;p64"/>
          <p:cNvSpPr/>
          <p:nvPr/>
        </p:nvSpPr>
        <p:spPr>
          <a:xfrm>
            <a:off x="4020638" y="5447375"/>
            <a:ext cx="1862400" cy="8664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1" name="Google Shape;1441;p64"/>
          <p:cNvSpPr/>
          <p:nvPr/>
        </p:nvSpPr>
        <p:spPr>
          <a:xfrm>
            <a:off x="6303075" y="5447375"/>
            <a:ext cx="1862400" cy="8664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2" name="Google Shape;1442;p64"/>
          <p:cNvSpPr/>
          <p:nvPr/>
        </p:nvSpPr>
        <p:spPr>
          <a:xfrm>
            <a:off x="8527200" y="5447375"/>
            <a:ext cx="1862400" cy="8664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3" name="Google Shape;1443;p64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4" name="Google Shape;1444;p64"/>
          <p:cNvSpPr txBox="1"/>
          <p:nvPr>
            <p:ph type="title"/>
          </p:nvPr>
        </p:nvSpPr>
        <p:spPr>
          <a:xfrm>
            <a:off x="1065224" y="6143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445" name="Google Shape;144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64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47" name="Google Shape;1447;p64"/>
          <p:cNvGrpSpPr/>
          <p:nvPr/>
        </p:nvGrpSpPr>
        <p:grpSpPr>
          <a:xfrm>
            <a:off x="1449997" y="1422305"/>
            <a:ext cx="2446472" cy="1211207"/>
            <a:chOff x="1083025" y="1695421"/>
            <a:chExt cx="1834900" cy="908428"/>
          </a:xfrm>
        </p:grpSpPr>
        <p:cxnSp>
          <p:nvCxnSpPr>
            <p:cNvPr id="1448" name="Google Shape;1448;p6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D51F7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49" name="Google Shape;1449;p6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D51F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1450" name="Google Shape;1450;p6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B166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1" name="Google Shape;1451;p64"/>
          <p:cNvGrpSpPr/>
          <p:nvPr/>
        </p:nvGrpSpPr>
        <p:grpSpPr>
          <a:xfrm>
            <a:off x="8295408" y="1421342"/>
            <a:ext cx="2446472" cy="1211207"/>
            <a:chOff x="1083025" y="1695421"/>
            <a:chExt cx="1834900" cy="908428"/>
          </a:xfrm>
        </p:grpSpPr>
        <p:cxnSp>
          <p:nvCxnSpPr>
            <p:cNvPr id="1452" name="Google Shape;1452;p6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64199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53" name="Google Shape;1453;p6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64199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1454" name="Google Shape;1454;p6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B166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5" name="Google Shape;1455;p64"/>
          <p:cNvGrpSpPr/>
          <p:nvPr/>
        </p:nvGrpSpPr>
        <p:grpSpPr>
          <a:xfrm>
            <a:off x="3728596" y="1422305"/>
            <a:ext cx="2446472" cy="1211207"/>
            <a:chOff x="1083025" y="1695421"/>
            <a:chExt cx="1834900" cy="908428"/>
          </a:xfrm>
        </p:grpSpPr>
        <p:cxnSp>
          <p:nvCxnSpPr>
            <p:cNvPr id="1456" name="Google Shape;1456;p6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BD218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57" name="Google Shape;1457;p6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BD218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1458" name="Google Shape;1458;p6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B166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9" name="Google Shape;1459;p64"/>
          <p:cNvSpPr txBox="1"/>
          <p:nvPr>
            <p:ph idx="1" type="body"/>
          </p:nvPr>
        </p:nvSpPr>
        <p:spPr>
          <a:xfrm>
            <a:off x="3616700" y="1508750"/>
            <a:ext cx="15087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>
                <a:solidFill>
                  <a:schemeClr val="accent3"/>
                </a:solidFill>
              </a:defRPr>
            </a:lvl1pPr>
            <a:lvl2pPr indent="-317500" lvl="1" marL="914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2pPr>
            <a:lvl3pPr indent="-317500" lvl="2" marL="1371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3pPr>
            <a:lvl4pPr indent="-317500" lvl="3" marL="1828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4pPr>
            <a:lvl5pPr indent="-317500" lvl="4" marL="22860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5pPr>
            <a:lvl6pPr indent="-317500" lvl="5" marL="27432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6pPr>
            <a:lvl7pPr indent="-317500" lvl="6" marL="32004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7pPr>
            <a:lvl8pPr indent="-317500" lvl="7" marL="36576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8pPr>
            <a:lvl9pPr indent="-317500" lvl="8" marL="411480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60" name="Google Shape;1460;p64"/>
          <p:cNvSpPr txBox="1"/>
          <p:nvPr>
            <p:ph idx="2" type="body"/>
          </p:nvPr>
        </p:nvSpPr>
        <p:spPr>
          <a:xfrm>
            <a:off x="3845697" y="1801700"/>
            <a:ext cx="15213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61" name="Google Shape;1461;p64"/>
          <p:cNvSpPr txBox="1"/>
          <p:nvPr>
            <p:ph idx="3" type="subTitle"/>
          </p:nvPr>
        </p:nvSpPr>
        <p:spPr>
          <a:xfrm>
            <a:off x="4074050" y="2775275"/>
            <a:ext cx="1755600" cy="454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9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2" name="Google Shape;1462;p64"/>
          <p:cNvSpPr txBox="1"/>
          <p:nvPr/>
        </p:nvSpPr>
        <p:spPr>
          <a:xfrm>
            <a:off x="4035400" y="3400125"/>
            <a:ext cx="1755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63" name="Google Shape;1463;p64"/>
          <p:cNvGrpSpPr/>
          <p:nvPr/>
        </p:nvGrpSpPr>
        <p:grpSpPr>
          <a:xfrm>
            <a:off x="6011056" y="1421357"/>
            <a:ext cx="2446472" cy="1211207"/>
            <a:chOff x="1083025" y="1695421"/>
            <a:chExt cx="1834900" cy="908428"/>
          </a:xfrm>
        </p:grpSpPr>
        <p:cxnSp>
          <p:nvCxnSpPr>
            <p:cNvPr id="1464" name="Google Shape;1464;p64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9224A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65" name="Google Shape;1465;p64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224A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1466" name="Google Shape;1466;p6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B166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7" name="Google Shape;1467;p64"/>
          <p:cNvSpPr txBox="1"/>
          <p:nvPr>
            <p:ph idx="4" type="subTitle"/>
          </p:nvPr>
        </p:nvSpPr>
        <p:spPr>
          <a:xfrm>
            <a:off x="4074050" y="5529725"/>
            <a:ext cx="1755600" cy="701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8" name="Google Shape;1468;p64"/>
          <p:cNvSpPr txBox="1"/>
          <p:nvPr>
            <p:ph idx="5" type="body"/>
          </p:nvPr>
        </p:nvSpPr>
        <p:spPr>
          <a:xfrm>
            <a:off x="1358825" y="1508750"/>
            <a:ext cx="15087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>
                <a:solidFill>
                  <a:schemeClr val="accent3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69" name="Google Shape;1469;p64"/>
          <p:cNvSpPr txBox="1"/>
          <p:nvPr>
            <p:ph idx="6" type="body"/>
          </p:nvPr>
        </p:nvSpPr>
        <p:spPr>
          <a:xfrm>
            <a:off x="1605500" y="1801700"/>
            <a:ext cx="15213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70" name="Google Shape;1470;p64"/>
          <p:cNvSpPr txBox="1"/>
          <p:nvPr>
            <p:ph idx="7" type="subTitle"/>
          </p:nvPr>
        </p:nvSpPr>
        <p:spPr>
          <a:xfrm>
            <a:off x="1791625" y="2775275"/>
            <a:ext cx="1755600" cy="454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90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1" name="Google Shape;1471;p64"/>
          <p:cNvSpPr txBox="1"/>
          <p:nvPr/>
        </p:nvSpPr>
        <p:spPr>
          <a:xfrm>
            <a:off x="1791625" y="3400125"/>
            <a:ext cx="1755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2" name="Google Shape;1472;p64"/>
          <p:cNvSpPr txBox="1"/>
          <p:nvPr>
            <p:ph idx="8" type="subTitle"/>
          </p:nvPr>
        </p:nvSpPr>
        <p:spPr>
          <a:xfrm>
            <a:off x="1791625" y="5529725"/>
            <a:ext cx="1755600" cy="701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3" name="Google Shape;1473;p64"/>
          <p:cNvSpPr txBox="1"/>
          <p:nvPr>
            <p:ph idx="9" type="body"/>
          </p:nvPr>
        </p:nvSpPr>
        <p:spPr>
          <a:xfrm>
            <a:off x="5919875" y="1508750"/>
            <a:ext cx="15087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>
                <a:solidFill>
                  <a:schemeClr val="accent3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74" name="Google Shape;1474;p64"/>
          <p:cNvSpPr txBox="1"/>
          <p:nvPr>
            <p:ph idx="13" type="body"/>
          </p:nvPr>
        </p:nvSpPr>
        <p:spPr>
          <a:xfrm>
            <a:off x="6204317" y="1801700"/>
            <a:ext cx="15213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75" name="Google Shape;1475;p64"/>
          <p:cNvSpPr txBox="1"/>
          <p:nvPr>
            <p:ph idx="14" type="subTitle"/>
          </p:nvPr>
        </p:nvSpPr>
        <p:spPr>
          <a:xfrm>
            <a:off x="6356475" y="2775275"/>
            <a:ext cx="1755600" cy="454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90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6" name="Google Shape;1476;p64"/>
          <p:cNvSpPr txBox="1"/>
          <p:nvPr/>
        </p:nvSpPr>
        <p:spPr>
          <a:xfrm>
            <a:off x="6356475" y="3400125"/>
            <a:ext cx="1755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7" name="Google Shape;1477;p64"/>
          <p:cNvSpPr txBox="1"/>
          <p:nvPr>
            <p:ph idx="15" type="subTitle"/>
          </p:nvPr>
        </p:nvSpPr>
        <p:spPr>
          <a:xfrm>
            <a:off x="6356475" y="5529725"/>
            <a:ext cx="1755600" cy="701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8" name="Google Shape;1478;p64"/>
          <p:cNvSpPr txBox="1"/>
          <p:nvPr>
            <p:ph idx="16" type="body"/>
          </p:nvPr>
        </p:nvSpPr>
        <p:spPr>
          <a:xfrm>
            <a:off x="8204225" y="1508750"/>
            <a:ext cx="15087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>
                <a:solidFill>
                  <a:schemeClr val="accent3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79" name="Google Shape;1479;p64"/>
          <p:cNvSpPr txBox="1"/>
          <p:nvPr>
            <p:ph idx="17" type="body"/>
          </p:nvPr>
        </p:nvSpPr>
        <p:spPr>
          <a:xfrm>
            <a:off x="8507582" y="1801700"/>
            <a:ext cx="15213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80" name="Google Shape;1480;p64"/>
          <p:cNvSpPr txBox="1"/>
          <p:nvPr>
            <p:ph idx="18" type="subTitle"/>
          </p:nvPr>
        </p:nvSpPr>
        <p:spPr>
          <a:xfrm>
            <a:off x="8585500" y="2775275"/>
            <a:ext cx="1755600" cy="454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90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1" name="Google Shape;1481;p64"/>
          <p:cNvSpPr txBox="1"/>
          <p:nvPr/>
        </p:nvSpPr>
        <p:spPr>
          <a:xfrm>
            <a:off x="8585500" y="3400125"/>
            <a:ext cx="1755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82" name="Google Shape;1482;p64"/>
          <p:cNvSpPr txBox="1"/>
          <p:nvPr>
            <p:ph idx="19" type="subTitle"/>
          </p:nvPr>
        </p:nvSpPr>
        <p:spPr>
          <a:xfrm>
            <a:off x="8585500" y="5529725"/>
            <a:ext cx="1755600" cy="701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3" name="Google Shape;1483;p64"/>
          <p:cNvSpPr txBox="1"/>
          <p:nvPr>
            <p:ph idx="20" type="body"/>
          </p:nvPr>
        </p:nvSpPr>
        <p:spPr>
          <a:xfrm>
            <a:off x="1738988" y="3436025"/>
            <a:ext cx="1862400" cy="1905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84" name="Google Shape;1484;p64"/>
          <p:cNvSpPr txBox="1"/>
          <p:nvPr>
            <p:ph idx="21" type="body"/>
          </p:nvPr>
        </p:nvSpPr>
        <p:spPr>
          <a:xfrm>
            <a:off x="4019863" y="3436025"/>
            <a:ext cx="1862400" cy="1905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85" name="Google Shape;1485;p64"/>
          <p:cNvSpPr txBox="1"/>
          <p:nvPr>
            <p:ph idx="22" type="body"/>
          </p:nvPr>
        </p:nvSpPr>
        <p:spPr>
          <a:xfrm>
            <a:off x="6302300" y="3436025"/>
            <a:ext cx="1862400" cy="1905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86" name="Google Shape;1486;p64"/>
          <p:cNvSpPr txBox="1"/>
          <p:nvPr>
            <p:ph idx="23" type="body"/>
          </p:nvPr>
        </p:nvSpPr>
        <p:spPr>
          <a:xfrm>
            <a:off x="8532100" y="3436025"/>
            <a:ext cx="1862400" cy="1905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meline 5 - 5 Columns">
  <p:cSld name="CUSTOM_3_1_1_1_1_1_1_1_1_3_2_1_1_2">
    <p:bg>
      <p:bgPr>
        <a:solidFill>
          <a:schemeClr val="dk2"/>
        </a:solidFill>
      </p:bgPr>
    </p:bg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65"/>
          <p:cNvSpPr/>
          <p:nvPr/>
        </p:nvSpPr>
        <p:spPr>
          <a:xfrm>
            <a:off x="2881225" y="5447375"/>
            <a:ext cx="1862400" cy="8664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89" name="Google Shape;1489;p65"/>
          <p:cNvSpPr/>
          <p:nvPr/>
        </p:nvSpPr>
        <p:spPr>
          <a:xfrm>
            <a:off x="5163638" y="5447375"/>
            <a:ext cx="1862400" cy="8664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0" name="Google Shape;1490;p65"/>
          <p:cNvSpPr/>
          <p:nvPr/>
        </p:nvSpPr>
        <p:spPr>
          <a:xfrm>
            <a:off x="7446075" y="5447375"/>
            <a:ext cx="1862400" cy="8664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1" name="Google Shape;1491;p65"/>
          <p:cNvSpPr/>
          <p:nvPr/>
        </p:nvSpPr>
        <p:spPr>
          <a:xfrm>
            <a:off x="9670200" y="5447375"/>
            <a:ext cx="1862400" cy="8664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2" name="Google Shape;1492;p65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3" name="Google Shape;1493;p65"/>
          <p:cNvSpPr txBox="1"/>
          <p:nvPr>
            <p:ph type="title"/>
          </p:nvPr>
        </p:nvSpPr>
        <p:spPr>
          <a:xfrm>
            <a:off x="1065224" y="6143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494" name="Google Shape;1494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65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96" name="Google Shape;1496;p65"/>
          <p:cNvGrpSpPr/>
          <p:nvPr/>
        </p:nvGrpSpPr>
        <p:grpSpPr>
          <a:xfrm>
            <a:off x="2592997" y="1422305"/>
            <a:ext cx="2446472" cy="1211207"/>
            <a:chOff x="1083025" y="1695421"/>
            <a:chExt cx="1834900" cy="908428"/>
          </a:xfrm>
        </p:grpSpPr>
        <p:cxnSp>
          <p:nvCxnSpPr>
            <p:cNvPr id="1497" name="Google Shape;1497;p6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D51F7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8" name="Google Shape;1498;p6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D51F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1499" name="Google Shape;1499;p6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B166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0" name="Google Shape;1500;p65"/>
          <p:cNvGrpSpPr/>
          <p:nvPr/>
        </p:nvGrpSpPr>
        <p:grpSpPr>
          <a:xfrm>
            <a:off x="9438408" y="1421342"/>
            <a:ext cx="2446472" cy="1211207"/>
            <a:chOff x="1083025" y="1695421"/>
            <a:chExt cx="1834900" cy="908428"/>
          </a:xfrm>
        </p:grpSpPr>
        <p:cxnSp>
          <p:nvCxnSpPr>
            <p:cNvPr id="1501" name="Google Shape;1501;p6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64199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02" name="Google Shape;1502;p6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64199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1503" name="Google Shape;1503;p6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B166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4" name="Google Shape;1504;p65"/>
          <p:cNvGrpSpPr/>
          <p:nvPr/>
        </p:nvGrpSpPr>
        <p:grpSpPr>
          <a:xfrm>
            <a:off x="4871596" y="1422305"/>
            <a:ext cx="2446472" cy="1211207"/>
            <a:chOff x="1083025" y="1695421"/>
            <a:chExt cx="1834900" cy="908428"/>
          </a:xfrm>
        </p:grpSpPr>
        <p:cxnSp>
          <p:nvCxnSpPr>
            <p:cNvPr id="1505" name="Google Shape;1505;p6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BD218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06" name="Google Shape;1506;p6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BD218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1507" name="Google Shape;1507;p6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B166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8" name="Google Shape;1508;p65"/>
          <p:cNvSpPr txBox="1"/>
          <p:nvPr>
            <p:ph idx="1" type="body"/>
          </p:nvPr>
        </p:nvSpPr>
        <p:spPr>
          <a:xfrm>
            <a:off x="4759700" y="1508750"/>
            <a:ext cx="15087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>
                <a:solidFill>
                  <a:schemeClr val="accent3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09" name="Google Shape;1509;p65"/>
          <p:cNvSpPr txBox="1"/>
          <p:nvPr>
            <p:ph idx="2" type="body"/>
          </p:nvPr>
        </p:nvSpPr>
        <p:spPr>
          <a:xfrm>
            <a:off x="4988697" y="1801700"/>
            <a:ext cx="15213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0" name="Google Shape;1510;p65"/>
          <p:cNvSpPr txBox="1"/>
          <p:nvPr>
            <p:ph idx="3" type="subTitle"/>
          </p:nvPr>
        </p:nvSpPr>
        <p:spPr>
          <a:xfrm>
            <a:off x="5217050" y="2775275"/>
            <a:ext cx="1755600" cy="454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90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1" name="Google Shape;1511;p65"/>
          <p:cNvSpPr txBox="1"/>
          <p:nvPr/>
        </p:nvSpPr>
        <p:spPr>
          <a:xfrm>
            <a:off x="5178400" y="3400125"/>
            <a:ext cx="1755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12" name="Google Shape;1512;p65"/>
          <p:cNvGrpSpPr/>
          <p:nvPr/>
        </p:nvGrpSpPr>
        <p:grpSpPr>
          <a:xfrm>
            <a:off x="7154056" y="1421357"/>
            <a:ext cx="2446472" cy="1211207"/>
            <a:chOff x="1083025" y="1695421"/>
            <a:chExt cx="1834900" cy="908428"/>
          </a:xfrm>
        </p:grpSpPr>
        <p:cxnSp>
          <p:nvCxnSpPr>
            <p:cNvPr id="1513" name="Google Shape;1513;p6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9224A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14" name="Google Shape;1514;p6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224A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1515" name="Google Shape;1515;p6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B166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6" name="Google Shape;1516;p65"/>
          <p:cNvSpPr txBox="1"/>
          <p:nvPr>
            <p:ph idx="4" type="subTitle"/>
          </p:nvPr>
        </p:nvSpPr>
        <p:spPr>
          <a:xfrm>
            <a:off x="5217050" y="5529725"/>
            <a:ext cx="1755600" cy="701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7" name="Google Shape;1517;p65"/>
          <p:cNvSpPr txBox="1"/>
          <p:nvPr>
            <p:ph idx="5" type="body"/>
          </p:nvPr>
        </p:nvSpPr>
        <p:spPr>
          <a:xfrm>
            <a:off x="2501825" y="1508750"/>
            <a:ext cx="15087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>
                <a:solidFill>
                  <a:schemeClr val="accent3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18" name="Google Shape;1518;p65"/>
          <p:cNvSpPr txBox="1"/>
          <p:nvPr>
            <p:ph idx="6" type="body"/>
          </p:nvPr>
        </p:nvSpPr>
        <p:spPr>
          <a:xfrm>
            <a:off x="2748500" y="1801700"/>
            <a:ext cx="15213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9" name="Google Shape;1519;p65"/>
          <p:cNvSpPr txBox="1"/>
          <p:nvPr>
            <p:ph idx="7" type="subTitle"/>
          </p:nvPr>
        </p:nvSpPr>
        <p:spPr>
          <a:xfrm>
            <a:off x="2934625" y="2775275"/>
            <a:ext cx="1755600" cy="454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90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0" name="Google Shape;1520;p65"/>
          <p:cNvSpPr txBox="1"/>
          <p:nvPr/>
        </p:nvSpPr>
        <p:spPr>
          <a:xfrm>
            <a:off x="2934625" y="3400125"/>
            <a:ext cx="1755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21" name="Google Shape;1521;p65"/>
          <p:cNvSpPr txBox="1"/>
          <p:nvPr>
            <p:ph idx="8" type="subTitle"/>
          </p:nvPr>
        </p:nvSpPr>
        <p:spPr>
          <a:xfrm>
            <a:off x="2934625" y="5529725"/>
            <a:ext cx="1755600" cy="701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2" name="Google Shape;1522;p65"/>
          <p:cNvSpPr txBox="1"/>
          <p:nvPr>
            <p:ph idx="9" type="body"/>
          </p:nvPr>
        </p:nvSpPr>
        <p:spPr>
          <a:xfrm>
            <a:off x="7062875" y="1508750"/>
            <a:ext cx="15087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>
                <a:solidFill>
                  <a:schemeClr val="accent3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23" name="Google Shape;1523;p65"/>
          <p:cNvSpPr txBox="1"/>
          <p:nvPr>
            <p:ph idx="13" type="body"/>
          </p:nvPr>
        </p:nvSpPr>
        <p:spPr>
          <a:xfrm>
            <a:off x="7347317" y="1801700"/>
            <a:ext cx="15213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24" name="Google Shape;1524;p65"/>
          <p:cNvSpPr txBox="1"/>
          <p:nvPr>
            <p:ph idx="14" type="subTitle"/>
          </p:nvPr>
        </p:nvSpPr>
        <p:spPr>
          <a:xfrm>
            <a:off x="7499475" y="2775275"/>
            <a:ext cx="1755600" cy="454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90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5" name="Google Shape;1525;p65"/>
          <p:cNvSpPr txBox="1"/>
          <p:nvPr/>
        </p:nvSpPr>
        <p:spPr>
          <a:xfrm>
            <a:off x="7499475" y="3400125"/>
            <a:ext cx="1755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26" name="Google Shape;1526;p65"/>
          <p:cNvSpPr txBox="1"/>
          <p:nvPr>
            <p:ph idx="15" type="subTitle"/>
          </p:nvPr>
        </p:nvSpPr>
        <p:spPr>
          <a:xfrm>
            <a:off x="7499475" y="5529725"/>
            <a:ext cx="1755600" cy="701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7" name="Google Shape;1527;p65"/>
          <p:cNvSpPr txBox="1"/>
          <p:nvPr>
            <p:ph idx="16" type="body"/>
          </p:nvPr>
        </p:nvSpPr>
        <p:spPr>
          <a:xfrm>
            <a:off x="9347225" y="1508750"/>
            <a:ext cx="15087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>
                <a:solidFill>
                  <a:schemeClr val="accent3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28" name="Google Shape;1528;p65"/>
          <p:cNvSpPr txBox="1"/>
          <p:nvPr>
            <p:ph idx="17" type="body"/>
          </p:nvPr>
        </p:nvSpPr>
        <p:spPr>
          <a:xfrm>
            <a:off x="9650582" y="1801700"/>
            <a:ext cx="15213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29" name="Google Shape;1529;p65"/>
          <p:cNvSpPr txBox="1"/>
          <p:nvPr>
            <p:ph idx="18" type="subTitle"/>
          </p:nvPr>
        </p:nvSpPr>
        <p:spPr>
          <a:xfrm>
            <a:off x="9728500" y="2775275"/>
            <a:ext cx="1755600" cy="454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90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0" name="Google Shape;1530;p65"/>
          <p:cNvSpPr txBox="1"/>
          <p:nvPr/>
        </p:nvSpPr>
        <p:spPr>
          <a:xfrm>
            <a:off x="9728500" y="3400125"/>
            <a:ext cx="1755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1" name="Google Shape;1531;p65"/>
          <p:cNvSpPr txBox="1"/>
          <p:nvPr>
            <p:ph idx="19" type="subTitle"/>
          </p:nvPr>
        </p:nvSpPr>
        <p:spPr>
          <a:xfrm>
            <a:off x="9728500" y="5529725"/>
            <a:ext cx="1755600" cy="701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2" name="Google Shape;1532;p65"/>
          <p:cNvSpPr txBox="1"/>
          <p:nvPr>
            <p:ph idx="20" type="body"/>
          </p:nvPr>
        </p:nvSpPr>
        <p:spPr>
          <a:xfrm>
            <a:off x="2881988" y="3436025"/>
            <a:ext cx="1862400" cy="1905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33" name="Google Shape;1533;p65"/>
          <p:cNvSpPr txBox="1"/>
          <p:nvPr>
            <p:ph idx="21" type="body"/>
          </p:nvPr>
        </p:nvSpPr>
        <p:spPr>
          <a:xfrm>
            <a:off x="5162863" y="3436025"/>
            <a:ext cx="1862400" cy="1905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34" name="Google Shape;1534;p65"/>
          <p:cNvSpPr txBox="1"/>
          <p:nvPr>
            <p:ph idx="22" type="body"/>
          </p:nvPr>
        </p:nvSpPr>
        <p:spPr>
          <a:xfrm>
            <a:off x="7445300" y="3436025"/>
            <a:ext cx="1862400" cy="1905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35" name="Google Shape;1535;p65"/>
          <p:cNvSpPr txBox="1"/>
          <p:nvPr>
            <p:ph idx="23" type="body"/>
          </p:nvPr>
        </p:nvSpPr>
        <p:spPr>
          <a:xfrm>
            <a:off x="9675100" y="3436025"/>
            <a:ext cx="1862400" cy="1905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36" name="Google Shape;1536;p65"/>
          <p:cNvSpPr/>
          <p:nvPr/>
        </p:nvSpPr>
        <p:spPr>
          <a:xfrm>
            <a:off x="593025" y="5447375"/>
            <a:ext cx="1862400" cy="8664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37" name="Google Shape;1537;p65"/>
          <p:cNvGrpSpPr/>
          <p:nvPr/>
        </p:nvGrpSpPr>
        <p:grpSpPr>
          <a:xfrm>
            <a:off x="304797" y="1422305"/>
            <a:ext cx="2446472" cy="1211207"/>
            <a:chOff x="1083025" y="1695421"/>
            <a:chExt cx="1834900" cy="908428"/>
          </a:xfrm>
        </p:grpSpPr>
        <p:cxnSp>
          <p:nvCxnSpPr>
            <p:cNvPr id="1538" name="Google Shape;1538;p6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39" name="Google Shape;1539;p65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1540" name="Google Shape;1540;p65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B166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1" name="Google Shape;1541;p65"/>
          <p:cNvSpPr txBox="1"/>
          <p:nvPr>
            <p:ph idx="24" type="body"/>
          </p:nvPr>
        </p:nvSpPr>
        <p:spPr>
          <a:xfrm>
            <a:off x="213625" y="1508750"/>
            <a:ext cx="15087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>
                <a:solidFill>
                  <a:schemeClr val="accent3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42" name="Google Shape;1542;p65"/>
          <p:cNvSpPr txBox="1"/>
          <p:nvPr>
            <p:ph idx="25" type="body"/>
          </p:nvPr>
        </p:nvSpPr>
        <p:spPr>
          <a:xfrm>
            <a:off x="460300" y="1801700"/>
            <a:ext cx="15213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43" name="Google Shape;1543;p65"/>
          <p:cNvSpPr txBox="1"/>
          <p:nvPr>
            <p:ph idx="26" type="subTitle"/>
          </p:nvPr>
        </p:nvSpPr>
        <p:spPr>
          <a:xfrm>
            <a:off x="646425" y="2775275"/>
            <a:ext cx="1755600" cy="454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90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4" name="Google Shape;1544;p65"/>
          <p:cNvSpPr txBox="1"/>
          <p:nvPr/>
        </p:nvSpPr>
        <p:spPr>
          <a:xfrm>
            <a:off x="646425" y="3400125"/>
            <a:ext cx="1755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5" name="Google Shape;1545;p65"/>
          <p:cNvSpPr txBox="1"/>
          <p:nvPr>
            <p:ph idx="27" type="subTitle"/>
          </p:nvPr>
        </p:nvSpPr>
        <p:spPr>
          <a:xfrm>
            <a:off x="646425" y="5529725"/>
            <a:ext cx="1755600" cy="701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6" name="Google Shape;1546;p65"/>
          <p:cNvSpPr txBox="1"/>
          <p:nvPr>
            <p:ph idx="28" type="body"/>
          </p:nvPr>
        </p:nvSpPr>
        <p:spPr>
          <a:xfrm>
            <a:off x="593788" y="3436025"/>
            <a:ext cx="1862400" cy="1905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meline 5 - 3 Columns">
  <p:cSld name="CUSTOM_3_1_1_1_1_1_1_1_1_3_2_1_1_1">
    <p:bg>
      <p:bgPr>
        <a:solidFill>
          <a:schemeClr val="dk2"/>
        </a:solidFill>
      </p:bgPr>
    </p:bg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66"/>
          <p:cNvSpPr/>
          <p:nvPr/>
        </p:nvSpPr>
        <p:spPr>
          <a:xfrm>
            <a:off x="2929350" y="5476075"/>
            <a:ext cx="1862400" cy="8664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9" name="Google Shape;1549;p66"/>
          <p:cNvSpPr/>
          <p:nvPr/>
        </p:nvSpPr>
        <p:spPr>
          <a:xfrm>
            <a:off x="5211763" y="5476075"/>
            <a:ext cx="1862400" cy="8664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0" name="Google Shape;1550;p66"/>
          <p:cNvSpPr/>
          <p:nvPr/>
        </p:nvSpPr>
        <p:spPr>
          <a:xfrm>
            <a:off x="7494200" y="5476075"/>
            <a:ext cx="1862400" cy="8664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1" name="Google Shape;1551;p66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2" name="Google Shape;1552;p66"/>
          <p:cNvSpPr txBox="1"/>
          <p:nvPr>
            <p:ph type="title"/>
          </p:nvPr>
        </p:nvSpPr>
        <p:spPr>
          <a:xfrm>
            <a:off x="1065224" y="6143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553" name="Google Shape;1553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66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55" name="Google Shape;1555;p66"/>
          <p:cNvGrpSpPr/>
          <p:nvPr/>
        </p:nvGrpSpPr>
        <p:grpSpPr>
          <a:xfrm>
            <a:off x="2641122" y="1422305"/>
            <a:ext cx="2446472" cy="1211207"/>
            <a:chOff x="1083025" y="1695421"/>
            <a:chExt cx="1834900" cy="908428"/>
          </a:xfrm>
        </p:grpSpPr>
        <p:cxnSp>
          <p:nvCxnSpPr>
            <p:cNvPr id="1556" name="Google Shape;1556;p66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D51F7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57" name="Google Shape;1557;p66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D51F7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1558" name="Google Shape;1558;p66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B166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9" name="Google Shape;1559;p66"/>
          <p:cNvGrpSpPr/>
          <p:nvPr/>
        </p:nvGrpSpPr>
        <p:grpSpPr>
          <a:xfrm>
            <a:off x="4919721" y="1422305"/>
            <a:ext cx="2446472" cy="1211207"/>
            <a:chOff x="1083025" y="1695421"/>
            <a:chExt cx="1834900" cy="908428"/>
          </a:xfrm>
        </p:grpSpPr>
        <p:cxnSp>
          <p:nvCxnSpPr>
            <p:cNvPr id="1560" name="Google Shape;1560;p66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BD218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61" name="Google Shape;1561;p66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BD218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1562" name="Google Shape;1562;p66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B166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3" name="Google Shape;1563;p66"/>
          <p:cNvSpPr txBox="1"/>
          <p:nvPr>
            <p:ph idx="1" type="body"/>
          </p:nvPr>
        </p:nvSpPr>
        <p:spPr>
          <a:xfrm>
            <a:off x="4807825" y="1508750"/>
            <a:ext cx="15087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>
                <a:solidFill>
                  <a:schemeClr val="accent3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64" name="Google Shape;1564;p66"/>
          <p:cNvSpPr txBox="1"/>
          <p:nvPr>
            <p:ph idx="2" type="body"/>
          </p:nvPr>
        </p:nvSpPr>
        <p:spPr>
          <a:xfrm>
            <a:off x="5021680" y="1801700"/>
            <a:ext cx="15846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65" name="Google Shape;1565;p66"/>
          <p:cNvSpPr txBox="1"/>
          <p:nvPr>
            <p:ph idx="3" type="subTitle"/>
          </p:nvPr>
        </p:nvSpPr>
        <p:spPr>
          <a:xfrm>
            <a:off x="5190425" y="2775275"/>
            <a:ext cx="1755600" cy="454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90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6" name="Google Shape;1566;p66"/>
          <p:cNvSpPr txBox="1"/>
          <p:nvPr/>
        </p:nvSpPr>
        <p:spPr>
          <a:xfrm>
            <a:off x="5226525" y="3400125"/>
            <a:ext cx="1755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67" name="Google Shape;1567;p66"/>
          <p:cNvGrpSpPr/>
          <p:nvPr/>
        </p:nvGrpSpPr>
        <p:grpSpPr>
          <a:xfrm>
            <a:off x="7202181" y="1421357"/>
            <a:ext cx="2446472" cy="1211207"/>
            <a:chOff x="1083025" y="1695421"/>
            <a:chExt cx="1834900" cy="908428"/>
          </a:xfrm>
        </p:grpSpPr>
        <p:cxnSp>
          <p:nvCxnSpPr>
            <p:cNvPr id="1568" name="Google Shape;1568;p66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9224A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69" name="Google Shape;1569;p66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224A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1570" name="Google Shape;1570;p66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9B166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1" name="Google Shape;1571;p66"/>
          <p:cNvSpPr txBox="1"/>
          <p:nvPr>
            <p:ph idx="4" type="subTitle"/>
          </p:nvPr>
        </p:nvSpPr>
        <p:spPr>
          <a:xfrm>
            <a:off x="5265175" y="5558425"/>
            <a:ext cx="1755600" cy="701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2" name="Google Shape;1572;p66"/>
          <p:cNvSpPr txBox="1"/>
          <p:nvPr>
            <p:ph idx="5" type="body"/>
          </p:nvPr>
        </p:nvSpPr>
        <p:spPr>
          <a:xfrm>
            <a:off x="2617600" y="1508750"/>
            <a:ext cx="15087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>
                <a:solidFill>
                  <a:schemeClr val="accent3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73" name="Google Shape;1573;p66"/>
          <p:cNvSpPr txBox="1"/>
          <p:nvPr>
            <p:ph idx="6" type="body"/>
          </p:nvPr>
        </p:nvSpPr>
        <p:spPr>
          <a:xfrm>
            <a:off x="2717325" y="1801700"/>
            <a:ext cx="15846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74" name="Google Shape;1574;p66"/>
          <p:cNvSpPr txBox="1"/>
          <p:nvPr>
            <p:ph idx="7" type="subTitle"/>
          </p:nvPr>
        </p:nvSpPr>
        <p:spPr>
          <a:xfrm>
            <a:off x="2937675" y="2775275"/>
            <a:ext cx="1755600" cy="454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90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5" name="Google Shape;1575;p66"/>
          <p:cNvSpPr txBox="1"/>
          <p:nvPr/>
        </p:nvSpPr>
        <p:spPr>
          <a:xfrm>
            <a:off x="3188700" y="3400125"/>
            <a:ext cx="1755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76" name="Google Shape;1576;p66"/>
          <p:cNvSpPr txBox="1"/>
          <p:nvPr>
            <p:ph idx="8" type="subTitle"/>
          </p:nvPr>
        </p:nvSpPr>
        <p:spPr>
          <a:xfrm>
            <a:off x="2982750" y="5558425"/>
            <a:ext cx="1755600" cy="701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7" name="Google Shape;1577;p66"/>
          <p:cNvSpPr txBox="1"/>
          <p:nvPr>
            <p:ph idx="9" type="body"/>
          </p:nvPr>
        </p:nvSpPr>
        <p:spPr>
          <a:xfrm>
            <a:off x="7178650" y="1508750"/>
            <a:ext cx="15087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>
                <a:solidFill>
                  <a:schemeClr val="accent3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►"/>
              <a:defRPr b="1" sz="1400">
                <a:solidFill>
                  <a:schemeClr val="accent3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b="1"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78" name="Google Shape;1578;p66"/>
          <p:cNvSpPr txBox="1"/>
          <p:nvPr>
            <p:ph idx="13" type="body"/>
          </p:nvPr>
        </p:nvSpPr>
        <p:spPr>
          <a:xfrm>
            <a:off x="7279456" y="1801700"/>
            <a:ext cx="1584600" cy="300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79" name="Google Shape;1579;p66"/>
          <p:cNvSpPr txBox="1"/>
          <p:nvPr>
            <p:ph idx="14" type="subTitle"/>
          </p:nvPr>
        </p:nvSpPr>
        <p:spPr>
          <a:xfrm>
            <a:off x="7498725" y="2775275"/>
            <a:ext cx="1755600" cy="454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90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0" name="Google Shape;1580;p66"/>
          <p:cNvSpPr txBox="1"/>
          <p:nvPr/>
        </p:nvSpPr>
        <p:spPr>
          <a:xfrm>
            <a:off x="7749750" y="3400125"/>
            <a:ext cx="1755600" cy="19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81" name="Google Shape;1581;p66"/>
          <p:cNvSpPr txBox="1"/>
          <p:nvPr>
            <p:ph idx="15" type="subTitle"/>
          </p:nvPr>
        </p:nvSpPr>
        <p:spPr>
          <a:xfrm>
            <a:off x="7547600" y="5558425"/>
            <a:ext cx="1755600" cy="701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2" name="Google Shape;1582;p66"/>
          <p:cNvSpPr txBox="1"/>
          <p:nvPr>
            <p:ph idx="16" type="body"/>
          </p:nvPr>
        </p:nvSpPr>
        <p:spPr>
          <a:xfrm>
            <a:off x="2930900" y="3436025"/>
            <a:ext cx="1862400" cy="1905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83" name="Google Shape;1583;p66"/>
          <p:cNvSpPr txBox="1"/>
          <p:nvPr>
            <p:ph idx="17" type="body"/>
          </p:nvPr>
        </p:nvSpPr>
        <p:spPr>
          <a:xfrm>
            <a:off x="5211775" y="3436025"/>
            <a:ext cx="1862400" cy="1905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84" name="Google Shape;1584;p66"/>
          <p:cNvSpPr txBox="1"/>
          <p:nvPr>
            <p:ph idx="18" type="body"/>
          </p:nvPr>
        </p:nvSpPr>
        <p:spPr>
          <a:xfrm>
            <a:off x="7494213" y="3436025"/>
            <a:ext cx="1862400" cy="1905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►"/>
              <a:defRPr sz="1400"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CV 5">
  <p:cSld name="CUSTOM_3_1_1_1_1_1_1_1_1_3_1">
    <p:bg>
      <p:bgPr>
        <a:solidFill>
          <a:schemeClr val="lt2"/>
        </a:solidFill>
      </p:bgPr>
    </p:bg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67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7" name="Google Shape;1587;p67"/>
          <p:cNvSpPr txBox="1"/>
          <p:nvPr>
            <p:ph type="title"/>
          </p:nvPr>
        </p:nvSpPr>
        <p:spPr>
          <a:xfrm>
            <a:off x="912824" y="5381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8" name="Google Shape;1588;p67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89" name="Google Shape;158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67"/>
          <p:cNvSpPr/>
          <p:nvPr/>
        </p:nvSpPr>
        <p:spPr>
          <a:xfrm rot="5400000">
            <a:off x="661300" y="740150"/>
            <a:ext cx="4791000" cy="6258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67"/>
          <p:cNvSpPr/>
          <p:nvPr>
            <p:ph idx="2" type="pic"/>
          </p:nvPr>
        </p:nvSpPr>
        <p:spPr>
          <a:xfrm>
            <a:off x="577975" y="1664063"/>
            <a:ext cx="1295400" cy="1295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92" name="Google Shape;1592;p67"/>
          <p:cNvSpPr txBox="1"/>
          <p:nvPr>
            <p:ph idx="1" type="subTitle"/>
          </p:nvPr>
        </p:nvSpPr>
        <p:spPr>
          <a:xfrm>
            <a:off x="2168650" y="1844763"/>
            <a:ext cx="2610000" cy="44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93" name="Google Shape;1593;p67"/>
          <p:cNvSpPr txBox="1"/>
          <p:nvPr>
            <p:ph idx="3" type="subTitle"/>
          </p:nvPr>
        </p:nvSpPr>
        <p:spPr>
          <a:xfrm>
            <a:off x="2168650" y="2416538"/>
            <a:ext cx="2295600" cy="4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94" name="Google Shape;1594;p67"/>
          <p:cNvSpPr txBox="1"/>
          <p:nvPr>
            <p:ph idx="4" type="subTitle"/>
          </p:nvPr>
        </p:nvSpPr>
        <p:spPr>
          <a:xfrm>
            <a:off x="598575" y="3424313"/>
            <a:ext cx="3901500" cy="2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95" name="Google Shape;1595;p67"/>
          <p:cNvSpPr txBox="1"/>
          <p:nvPr>
            <p:ph idx="5" type="body"/>
          </p:nvPr>
        </p:nvSpPr>
        <p:spPr>
          <a:xfrm>
            <a:off x="598575" y="3826238"/>
            <a:ext cx="3701400" cy="860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596" name="Google Shape;1596;p67"/>
          <p:cNvSpPr txBox="1"/>
          <p:nvPr>
            <p:ph idx="6" type="subTitle"/>
          </p:nvPr>
        </p:nvSpPr>
        <p:spPr>
          <a:xfrm>
            <a:off x="598575" y="4836763"/>
            <a:ext cx="3901500" cy="2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97" name="Google Shape;1597;p67"/>
          <p:cNvSpPr txBox="1"/>
          <p:nvPr>
            <p:ph idx="7" type="body"/>
          </p:nvPr>
        </p:nvSpPr>
        <p:spPr>
          <a:xfrm>
            <a:off x="598575" y="5213528"/>
            <a:ext cx="3701400" cy="860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cxnSp>
        <p:nvCxnSpPr>
          <p:cNvPr id="1598" name="Google Shape;1598;p67"/>
          <p:cNvCxnSpPr/>
          <p:nvPr/>
        </p:nvCxnSpPr>
        <p:spPr>
          <a:xfrm>
            <a:off x="577975" y="3769088"/>
            <a:ext cx="41031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99" name="Google Shape;1599;p67"/>
          <p:cNvCxnSpPr/>
          <p:nvPr/>
        </p:nvCxnSpPr>
        <p:spPr>
          <a:xfrm>
            <a:off x="577975" y="5188313"/>
            <a:ext cx="41031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0" name="Google Shape;1600;p67"/>
          <p:cNvSpPr txBox="1"/>
          <p:nvPr>
            <p:ph idx="8" type="subTitle"/>
          </p:nvPr>
        </p:nvSpPr>
        <p:spPr>
          <a:xfrm>
            <a:off x="6751725" y="1844763"/>
            <a:ext cx="3901500" cy="2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01" name="Google Shape;1601;p67"/>
          <p:cNvSpPr txBox="1"/>
          <p:nvPr>
            <p:ph idx="9" type="body"/>
          </p:nvPr>
        </p:nvSpPr>
        <p:spPr>
          <a:xfrm>
            <a:off x="6751725" y="2246739"/>
            <a:ext cx="4868700" cy="3541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cxnSp>
        <p:nvCxnSpPr>
          <p:cNvPr id="1602" name="Google Shape;1602;p67"/>
          <p:cNvCxnSpPr/>
          <p:nvPr/>
        </p:nvCxnSpPr>
        <p:spPr>
          <a:xfrm>
            <a:off x="6731125" y="2189538"/>
            <a:ext cx="41031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CV 5">
  <p:cSld name="CUSTOM_3_1_1_1_1_1_1_1_1_3_1_2">
    <p:bg>
      <p:bgPr>
        <a:solidFill>
          <a:schemeClr val="dk2"/>
        </a:solidFill>
      </p:bgPr>
    </p:bg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68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5" name="Google Shape;1605;p68"/>
          <p:cNvSpPr txBox="1"/>
          <p:nvPr>
            <p:ph type="title"/>
          </p:nvPr>
        </p:nvSpPr>
        <p:spPr>
          <a:xfrm>
            <a:off x="1065225" y="614350"/>
            <a:ext cx="9573000" cy="52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606" name="Google Shape;1606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68"/>
          <p:cNvSpPr/>
          <p:nvPr/>
        </p:nvSpPr>
        <p:spPr>
          <a:xfrm rot="5400000">
            <a:off x="661300" y="740150"/>
            <a:ext cx="4791000" cy="6258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FFFF">
              <a:alpha val="943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8" name="Google Shape;1608;p68"/>
          <p:cNvSpPr/>
          <p:nvPr>
            <p:ph idx="2" type="pic"/>
          </p:nvPr>
        </p:nvSpPr>
        <p:spPr>
          <a:xfrm>
            <a:off x="577975" y="1664063"/>
            <a:ext cx="1295400" cy="1295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09" name="Google Shape;1609;p68"/>
          <p:cNvSpPr txBox="1"/>
          <p:nvPr>
            <p:ph idx="1" type="subTitle"/>
          </p:nvPr>
        </p:nvSpPr>
        <p:spPr>
          <a:xfrm>
            <a:off x="2168650" y="1844763"/>
            <a:ext cx="2610000" cy="44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10" name="Google Shape;1610;p68"/>
          <p:cNvSpPr txBox="1"/>
          <p:nvPr>
            <p:ph idx="3" type="subTitle"/>
          </p:nvPr>
        </p:nvSpPr>
        <p:spPr>
          <a:xfrm>
            <a:off x="2168650" y="2416538"/>
            <a:ext cx="2295600" cy="4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1" name="Google Shape;1611;p68"/>
          <p:cNvSpPr txBox="1"/>
          <p:nvPr>
            <p:ph idx="4" type="subTitle"/>
          </p:nvPr>
        </p:nvSpPr>
        <p:spPr>
          <a:xfrm>
            <a:off x="598575" y="3424313"/>
            <a:ext cx="3901500" cy="2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12" name="Google Shape;1612;p68"/>
          <p:cNvSpPr txBox="1"/>
          <p:nvPr>
            <p:ph idx="5" type="subTitle"/>
          </p:nvPr>
        </p:nvSpPr>
        <p:spPr>
          <a:xfrm>
            <a:off x="598575" y="4836763"/>
            <a:ext cx="3901500" cy="2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1613" name="Google Shape;1613;p68"/>
          <p:cNvCxnSpPr/>
          <p:nvPr/>
        </p:nvCxnSpPr>
        <p:spPr>
          <a:xfrm>
            <a:off x="577975" y="3769088"/>
            <a:ext cx="41031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14" name="Google Shape;1614;p68"/>
          <p:cNvCxnSpPr/>
          <p:nvPr/>
        </p:nvCxnSpPr>
        <p:spPr>
          <a:xfrm>
            <a:off x="577975" y="5188313"/>
            <a:ext cx="41031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15" name="Google Shape;1615;p68"/>
          <p:cNvSpPr txBox="1"/>
          <p:nvPr>
            <p:ph idx="6" type="subTitle"/>
          </p:nvPr>
        </p:nvSpPr>
        <p:spPr>
          <a:xfrm>
            <a:off x="6751725" y="1844763"/>
            <a:ext cx="3901500" cy="2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1616" name="Google Shape;1616;p68"/>
          <p:cNvCxnSpPr/>
          <p:nvPr/>
        </p:nvCxnSpPr>
        <p:spPr>
          <a:xfrm>
            <a:off x="6731125" y="2189538"/>
            <a:ext cx="41031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17" name="Google Shape;1617;p68"/>
          <p:cNvSpPr txBox="1"/>
          <p:nvPr>
            <p:ph idx="7" type="body"/>
          </p:nvPr>
        </p:nvSpPr>
        <p:spPr>
          <a:xfrm>
            <a:off x="598575" y="3839275"/>
            <a:ext cx="3901500" cy="846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8" name="Google Shape;1618;p68"/>
          <p:cNvSpPr txBox="1"/>
          <p:nvPr>
            <p:ph idx="8" type="body"/>
          </p:nvPr>
        </p:nvSpPr>
        <p:spPr>
          <a:xfrm>
            <a:off x="590050" y="5216475"/>
            <a:ext cx="3901500" cy="846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9" name="Google Shape;1619;p68"/>
          <p:cNvSpPr txBox="1"/>
          <p:nvPr>
            <p:ph idx="9" type="body"/>
          </p:nvPr>
        </p:nvSpPr>
        <p:spPr>
          <a:xfrm>
            <a:off x="6751725" y="2253525"/>
            <a:ext cx="3901500" cy="37440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>
                <a:solidFill>
                  <a:schemeClr val="lt1"/>
                </a:solidFill>
              </a:defRPr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>
                <a:solidFill>
                  <a:schemeClr val="lt1"/>
                </a:solidFill>
              </a:defRPr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>
                <a:solidFill>
                  <a:schemeClr val="lt1"/>
                </a:solidFill>
              </a:defRPr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>
                <a:solidFill>
                  <a:schemeClr val="lt1"/>
                </a:solidFill>
              </a:defRPr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3"/>
              <a:buChar char="►"/>
              <a:defRPr sz="850">
                <a:solidFill>
                  <a:schemeClr val="lt1"/>
                </a:solidFill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0" name="Google Shape;1620;p68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CV 1">
  <p:cSld name="CUSTOM_3_1_1_1_1_1_1_1_1_3_1_1">
    <p:bg>
      <p:bgPr>
        <a:solidFill>
          <a:schemeClr val="lt2"/>
        </a:solidFill>
      </p:bgPr>
    </p:bg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69"/>
          <p:cNvSpPr/>
          <p:nvPr/>
        </p:nvSpPr>
        <p:spPr>
          <a:xfrm>
            <a:off x="5092825" y="1669350"/>
            <a:ext cx="6527700" cy="4623900"/>
          </a:xfrm>
          <a:prstGeom prst="roundRect">
            <a:avLst>
              <a:gd fmla="val 202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69"/>
          <p:cNvSpPr/>
          <p:nvPr/>
        </p:nvSpPr>
        <p:spPr>
          <a:xfrm rot="-5400000">
            <a:off x="3136825" y="3625350"/>
            <a:ext cx="4623900" cy="711900"/>
          </a:xfrm>
          <a:prstGeom prst="roundRect">
            <a:avLst>
              <a:gd fmla="val 7524" name="adj"/>
            </a:avLst>
          </a:prstGeom>
          <a:gradFill>
            <a:gsLst>
              <a:gs pos="0">
                <a:schemeClr val="lt1"/>
              </a:gs>
              <a:gs pos="100000">
                <a:srgbClr val="D8D8D8">
                  <a:alpha val="33725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1F2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4" name="Google Shape;1624;p69"/>
          <p:cNvSpPr/>
          <p:nvPr/>
        </p:nvSpPr>
        <p:spPr>
          <a:xfrm>
            <a:off x="577975" y="1426025"/>
            <a:ext cx="4734000" cy="4708200"/>
          </a:xfrm>
          <a:prstGeom prst="roundRect">
            <a:avLst>
              <a:gd fmla="val 202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69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6" name="Google Shape;1626;p69"/>
          <p:cNvSpPr txBox="1"/>
          <p:nvPr>
            <p:ph type="title"/>
          </p:nvPr>
        </p:nvSpPr>
        <p:spPr>
          <a:xfrm>
            <a:off x="912824" y="5381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7" name="Google Shape;1627;p69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28" name="Google Shape;1628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69"/>
          <p:cNvSpPr/>
          <p:nvPr/>
        </p:nvSpPr>
        <p:spPr>
          <a:xfrm>
            <a:off x="577975" y="3083100"/>
            <a:ext cx="4734000" cy="387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>
                  <a:alpha val="33725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1F2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30" name="Google Shape;1630;p69"/>
          <p:cNvSpPr/>
          <p:nvPr>
            <p:ph idx="2" type="pic"/>
          </p:nvPr>
        </p:nvSpPr>
        <p:spPr>
          <a:xfrm>
            <a:off x="794650" y="1597475"/>
            <a:ext cx="1295400" cy="1295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31" name="Google Shape;1631;p69"/>
          <p:cNvSpPr txBox="1"/>
          <p:nvPr>
            <p:ph idx="1" type="subTitle"/>
          </p:nvPr>
        </p:nvSpPr>
        <p:spPr>
          <a:xfrm>
            <a:off x="2385325" y="1778175"/>
            <a:ext cx="2610000" cy="44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32" name="Google Shape;1632;p69"/>
          <p:cNvSpPr txBox="1"/>
          <p:nvPr>
            <p:ph idx="3" type="subTitle"/>
          </p:nvPr>
        </p:nvSpPr>
        <p:spPr>
          <a:xfrm>
            <a:off x="2385325" y="2349950"/>
            <a:ext cx="2295600" cy="49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33" name="Google Shape;1633;p69"/>
          <p:cNvSpPr txBox="1"/>
          <p:nvPr>
            <p:ph idx="4" type="subTitle"/>
          </p:nvPr>
        </p:nvSpPr>
        <p:spPr>
          <a:xfrm>
            <a:off x="912825" y="3357725"/>
            <a:ext cx="3901500" cy="2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34" name="Google Shape;1634;p69"/>
          <p:cNvSpPr txBox="1"/>
          <p:nvPr>
            <p:ph idx="5" type="body"/>
          </p:nvPr>
        </p:nvSpPr>
        <p:spPr>
          <a:xfrm>
            <a:off x="912825" y="3759650"/>
            <a:ext cx="3701400" cy="860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635" name="Google Shape;1635;p69"/>
          <p:cNvSpPr txBox="1"/>
          <p:nvPr>
            <p:ph idx="6" type="subTitle"/>
          </p:nvPr>
        </p:nvSpPr>
        <p:spPr>
          <a:xfrm>
            <a:off x="912825" y="4770175"/>
            <a:ext cx="3901500" cy="2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36" name="Google Shape;1636;p69"/>
          <p:cNvSpPr txBox="1"/>
          <p:nvPr>
            <p:ph idx="7" type="body"/>
          </p:nvPr>
        </p:nvSpPr>
        <p:spPr>
          <a:xfrm>
            <a:off x="912825" y="5146940"/>
            <a:ext cx="3701400" cy="860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sp>
        <p:nvSpPr>
          <p:cNvPr id="1637" name="Google Shape;1637;p69"/>
          <p:cNvSpPr txBox="1"/>
          <p:nvPr>
            <p:ph idx="8" type="subTitle"/>
          </p:nvPr>
        </p:nvSpPr>
        <p:spPr>
          <a:xfrm>
            <a:off x="5804725" y="1966300"/>
            <a:ext cx="5488200" cy="2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38" name="Google Shape;1638;p69"/>
          <p:cNvSpPr txBox="1"/>
          <p:nvPr>
            <p:ph idx="9" type="body"/>
          </p:nvPr>
        </p:nvSpPr>
        <p:spPr>
          <a:xfrm>
            <a:off x="5804725" y="2368267"/>
            <a:ext cx="5600700" cy="37251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cxnSp>
        <p:nvCxnSpPr>
          <p:cNvPr id="1639" name="Google Shape;1639;p69"/>
          <p:cNvCxnSpPr/>
          <p:nvPr/>
        </p:nvCxnSpPr>
        <p:spPr>
          <a:xfrm>
            <a:off x="892225" y="3702500"/>
            <a:ext cx="41031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40" name="Google Shape;1640;p69"/>
          <p:cNvCxnSpPr/>
          <p:nvPr/>
        </p:nvCxnSpPr>
        <p:spPr>
          <a:xfrm>
            <a:off x="892225" y="5121725"/>
            <a:ext cx="41031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41" name="Google Shape;1641;p69"/>
          <p:cNvCxnSpPr/>
          <p:nvPr/>
        </p:nvCxnSpPr>
        <p:spPr>
          <a:xfrm>
            <a:off x="5804725" y="2302325"/>
            <a:ext cx="41031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CV 2">
  <p:cSld name="CUSTOM_3_1_1_1_1_1_1_1_1_3_1_1_1">
    <p:bg>
      <p:bgPr>
        <a:solidFill>
          <a:schemeClr val="lt2"/>
        </a:solidFill>
      </p:bgPr>
    </p:bg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70"/>
          <p:cNvSpPr/>
          <p:nvPr/>
        </p:nvSpPr>
        <p:spPr>
          <a:xfrm>
            <a:off x="577975" y="1340300"/>
            <a:ext cx="4734000" cy="5057700"/>
          </a:xfrm>
          <a:prstGeom prst="roundRect">
            <a:avLst>
              <a:gd fmla="val 202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70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5" name="Google Shape;1645;p70"/>
          <p:cNvSpPr txBox="1"/>
          <p:nvPr>
            <p:ph type="title"/>
          </p:nvPr>
        </p:nvSpPr>
        <p:spPr>
          <a:xfrm>
            <a:off x="912824" y="5381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6" name="Google Shape;1646;p70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47" name="Google Shape;1647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70"/>
          <p:cNvSpPr/>
          <p:nvPr/>
        </p:nvSpPr>
        <p:spPr>
          <a:xfrm>
            <a:off x="577975" y="2566144"/>
            <a:ext cx="4734000" cy="2481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>
                  <a:alpha val="33725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1F2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49" name="Google Shape;1649;p70"/>
          <p:cNvSpPr/>
          <p:nvPr>
            <p:ph idx="2" type="pic"/>
          </p:nvPr>
        </p:nvSpPr>
        <p:spPr>
          <a:xfrm>
            <a:off x="794650" y="1511750"/>
            <a:ext cx="9144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50" name="Google Shape;1650;p70"/>
          <p:cNvSpPr txBox="1"/>
          <p:nvPr>
            <p:ph idx="1" type="subTitle"/>
          </p:nvPr>
        </p:nvSpPr>
        <p:spPr>
          <a:xfrm>
            <a:off x="1851925" y="1564550"/>
            <a:ext cx="3286200" cy="3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51" name="Google Shape;1651;p70"/>
          <p:cNvSpPr txBox="1"/>
          <p:nvPr>
            <p:ph idx="3" type="subTitle"/>
          </p:nvPr>
        </p:nvSpPr>
        <p:spPr>
          <a:xfrm>
            <a:off x="1851925" y="1994325"/>
            <a:ext cx="32385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52" name="Google Shape;1652;p70"/>
          <p:cNvSpPr txBox="1"/>
          <p:nvPr>
            <p:ph idx="4" type="subTitle"/>
          </p:nvPr>
        </p:nvSpPr>
        <p:spPr>
          <a:xfrm>
            <a:off x="832625" y="2711963"/>
            <a:ext cx="3901500" cy="2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53" name="Google Shape;1653;p70"/>
          <p:cNvSpPr txBox="1"/>
          <p:nvPr>
            <p:ph idx="5" type="body"/>
          </p:nvPr>
        </p:nvSpPr>
        <p:spPr>
          <a:xfrm>
            <a:off x="832625" y="3113900"/>
            <a:ext cx="3701400" cy="6924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cxnSp>
        <p:nvCxnSpPr>
          <p:cNvPr id="1654" name="Google Shape;1654;p70"/>
          <p:cNvCxnSpPr/>
          <p:nvPr/>
        </p:nvCxnSpPr>
        <p:spPr>
          <a:xfrm>
            <a:off x="812025" y="3056738"/>
            <a:ext cx="41031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55" name="Google Shape;1655;p70"/>
          <p:cNvSpPr txBox="1"/>
          <p:nvPr>
            <p:ph idx="6" type="subTitle"/>
          </p:nvPr>
        </p:nvSpPr>
        <p:spPr>
          <a:xfrm>
            <a:off x="832625" y="3959738"/>
            <a:ext cx="3901500" cy="2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56" name="Google Shape;1656;p70"/>
          <p:cNvSpPr txBox="1"/>
          <p:nvPr>
            <p:ph idx="7" type="body"/>
          </p:nvPr>
        </p:nvSpPr>
        <p:spPr>
          <a:xfrm>
            <a:off x="832625" y="4361675"/>
            <a:ext cx="3701400" cy="6924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cxnSp>
        <p:nvCxnSpPr>
          <p:cNvPr id="1657" name="Google Shape;1657;p70"/>
          <p:cNvCxnSpPr/>
          <p:nvPr/>
        </p:nvCxnSpPr>
        <p:spPr>
          <a:xfrm>
            <a:off x="812025" y="4304513"/>
            <a:ext cx="41031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58" name="Google Shape;1658;p70"/>
          <p:cNvSpPr txBox="1"/>
          <p:nvPr>
            <p:ph idx="8" type="subTitle"/>
          </p:nvPr>
        </p:nvSpPr>
        <p:spPr>
          <a:xfrm>
            <a:off x="832625" y="5176288"/>
            <a:ext cx="3901500" cy="2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59" name="Google Shape;1659;p70"/>
          <p:cNvSpPr txBox="1"/>
          <p:nvPr>
            <p:ph idx="9" type="body"/>
          </p:nvPr>
        </p:nvSpPr>
        <p:spPr>
          <a:xfrm>
            <a:off x="832625" y="5578225"/>
            <a:ext cx="3701400" cy="6924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cxnSp>
        <p:nvCxnSpPr>
          <p:cNvPr id="1660" name="Google Shape;1660;p70"/>
          <p:cNvCxnSpPr/>
          <p:nvPr/>
        </p:nvCxnSpPr>
        <p:spPr>
          <a:xfrm>
            <a:off x="812025" y="5521063"/>
            <a:ext cx="41031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61" name="Google Shape;1661;p70"/>
          <p:cNvSpPr/>
          <p:nvPr/>
        </p:nvSpPr>
        <p:spPr>
          <a:xfrm>
            <a:off x="6886500" y="1340300"/>
            <a:ext cx="4734000" cy="5057700"/>
          </a:xfrm>
          <a:prstGeom prst="roundRect">
            <a:avLst>
              <a:gd fmla="val 202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70"/>
          <p:cNvSpPr/>
          <p:nvPr/>
        </p:nvSpPr>
        <p:spPr>
          <a:xfrm>
            <a:off x="6886500" y="2566144"/>
            <a:ext cx="4734000" cy="2481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D8D8D8">
                  <a:alpha val="33725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1F2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63" name="Google Shape;1663;p70"/>
          <p:cNvSpPr/>
          <p:nvPr>
            <p:ph idx="13" type="pic"/>
          </p:nvPr>
        </p:nvSpPr>
        <p:spPr>
          <a:xfrm>
            <a:off x="7103175" y="1511750"/>
            <a:ext cx="9144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64" name="Google Shape;1664;p70"/>
          <p:cNvSpPr txBox="1"/>
          <p:nvPr>
            <p:ph idx="14" type="subTitle"/>
          </p:nvPr>
        </p:nvSpPr>
        <p:spPr>
          <a:xfrm>
            <a:off x="8160450" y="1564550"/>
            <a:ext cx="3286200" cy="3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65" name="Google Shape;1665;p70"/>
          <p:cNvSpPr txBox="1"/>
          <p:nvPr>
            <p:ph idx="15" type="subTitle"/>
          </p:nvPr>
        </p:nvSpPr>
        <p:spPr>
          <a:xfrm>
            <a:off x="8160450" y="1994325"/>
            <a:ext cx="32385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66" name="Google Shape;1666;p70"/>
          <p:cNvSpPr txBox="1"/>
          <p:nvPr>
            <p:ph idx="16" type="subTitle"/>
          </p:nvPr>
        </p:nvSpPr>
        <p:spPr>
          <a:xfrm>
            <a:off x="7141150" y="2711963"/>
            <a:ext cx="3901500" cy="2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67" name="Google Shape;1667;p70"/>
          <p:cNvSpPr txBox="1"/>
          <p:nvPr>
            <p:ph idx="17" type="body"/>
          </p:nvPr>
        </p:nvSpPr>
        <p:spPr>
          <a:xfrm>
            <a:off x="7141150" y="3113900"/>
            <a:ext cx="3701400" cy="6924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cxnSp>
        <p:nvCxnSpPr>
          <p:cNvPr id="1668" name="Google Shape;1668;p70"/>
          <p:cNvCxnSpPr/>
          <p:nvPr/>
        </p:nvCxnSpPr>
        <p:spPr>
          <a:xfrm>
            <a:off x="7120550" y="3056738"/>
            <a:ext cx="41031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69" name="Google Shape;1669;p70"/>
          <p:cNvSpPr txBox="1"/>
          <p:nvPr>
            <p:ph idx="18" type="subTitle"/>
          </p:nvPr>
        </p:nvSpPr>
        <p:spPr>
          <a:xfrm>
            <a:off x="7141150" y="3959738"/>
            <a:ext cx="3901500" cy="2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70" name="Google Shape;1670;p70"/>
          <p:cNvSpPr txBox="1"/>
          <p:nvPr>
            <p:ph idx="19" type="body"/>
          </p:nvPr>
        </p:nvSpPr>
        <p:spPr>
          <a:xfrm>
            <a:off x="7141150" y="4361675"/>
            <a:ext cx="3701400" cy="6924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cxnSp>
        <p:nvCxnSpPr>
          <p:cNvPr id="1671" name="Google Shape;1671;p70"/>
          <p:cNvCxnSpPr/>
          <p:nvPr/>
        </p:nvCxnSpPr>
        <p:spPr>
          <a:xfrm>
            <a:off x="7120550" y="4304513"/>
            <a:ext cx="41031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72" name="Google Shape;1672;p70"/>
          <p:cNvSpPr txBox="1"/>
          <p:nvPr>
            <p:ph idx="20" type="subTitle"/>
          </p:nvPr>
        </p:nvSpPr>
        <p:spPr>
          <a:xfrm>
            <a:off x="7141150" y="5176288"/>
            <a:ext cx="3901500" cy="28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73" name="Google Shape;1673;p70"/>
          <p:cNvSpPr txBox="1"/>
          <p:nvPr>
            <p:ph idx="21" type="body"/>
          </p:nvPr>
        </p:nvSpPr>
        <p:spPr>
          <a:xfrm>
            <a:off x="7141150" y="5578225"/>
            <a:ext cx="3701400" cy="6924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291465" lvl="0" marL="457200" rtl="0">
              <a:spcBef>
                <a:spcPts val="0"/>
              </a:spcBef>
              <a:spcAft>
                <a:spcPts val="0"/>
              </a:spcAft>
              <a:buSzPts val="990"/>
              <a:buChar char="►"/>
              <a:defRPr sz="1200"/>
            </a:lvl1pPr>
            <a:lvl2pPr indent="-280669" lvl="1" marL="914400" rtl="0">
              <a:spcBef>
                <a:spcPts val="0"/>
              </a:spcBef>
              <a:spcAft>
                <a:spcPts val="0"/>
              </a:spcAft>
              <a:buSzPts val="820"/>
              <a:buChar char="►"/>
              <a:defRPr sz="1000"/>
            </a:lvl2pPr>
            <a:lvl3pPr indent="-275272" lvl="2" marL="1371600" rtl="0">
              <a:spcBef>
                <a:spcPts val="0"/>
              </a:spcBef>
              <a:spcAft>
                <a:spcPts val="0"/>
              </a:spcAft>
              <a:buSzPts val="735"/>
              <a:buChar char="►"/>
              <a:defRPr sz="900"/>
            </a:lvl3pPr>
            <a:lvl4pPr indent="-272573" lvl="3" marL="18288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4pPr>
            <a:lvl5pPr indent="-272573" lvl="4" marL="2286000" rtl="0">
              <a:spcBef>
                <a:spcPts val="0"/>
              </a:spcBef>
              <a:spcAft>
                <a:spcPts val="0"/>
              </a:spcAft>
              <a:buSzPts val="693"/>
              <a:buChar char="►"/>
              <a:defRPr sz="850"/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6pPr>
            <a:lvl7pPr indent="-285750" lvl="6" marL="32004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/>
            </a:lvl9pPr>
          </a:lstStyle>
          <a:p/>
        </p:txBody>
      </p:sp>
      <p:cxnSp>
        <p:nvCxnSpPr>
          <p:cNvPr id="1674" name="Google Shape;1674;p70"/>
          <p:cNvCxnSpPr/>
          <p:nvPr/>
        </p:nvCxnSpPr>
        <p:spPr>
          <a:xfrm>
            <a:off x="7120550" y="5521063"/>
            <a:ext cx="4103100" cy="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intro slide">
  <p:cSld name="3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type="ctrTitle"/>
          </p:nvPr>
        </p:nvSpPr>
        <p:spPr>
          <a:xfrm>
            <a:off x="1809964" y="2840182"/>
            <a:ext cx="8896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rebuchet MS"/>
              <a:buNone/>
              <a:defRPr b="1" sz="4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" type="subTitle"/>
          </p:nvPr>
        </p:nvSpPr>
        <p:spPr>
          <a:xfrm>
            <a:off x="3810000" y="4136092"/>
            <a:ext cx="49149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9" name="Google Shape;79;p8"/>
          <p:cNvSpPr txBox="1"/>
          <p:nvPr>
            <p:ph idx="2" type="subTitle"/>
          </p:nvPr>
        </p:nvSpPr>
        <p:spPr>
          <a:xfrm>
            <a:off x="3800938" y="6136167"/>
            <a:ext cx="49149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0" name="Google Shape;80;p8"/>
          <p:cNvSpPr/>
          <p:nvPr/>
        </p:nvSpPr>
        <p:spPr>
          <a:xfrm>
            <a:off x="0" y="707225"/>
            <a:ext cx="12192000" cy="11430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225" y="820775"/>
            <a:ext cx="4579550" cy="9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CV 4">
  <p:cSld name="CUSTOM_3_1_1_1_1_1_1_1_1_3_1_1_1_1">
    <p:bg>
      <p:bgPr>
        <a:solidFill>
          <a:schemeClr val="lt2"/>
        </a:solidFill>
      </p:bgPr>
    </p:bg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71"/>
          <p:cNvSpPr/>
          <p:nvPr/>
        </p:nvSpPr>
        <p:spPr>
          <a:xfrm>
            <a:off x="575575" y="2073725"/>
            <a:ext cx="2645100" cy="3667200"/>
          </a:xfrm>
          <a:prstGeom prst="roundRect">
            <a:avLst>
              <a:gd fmla="val 36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71"/>
          <p:cNvSpPr/>
          <p:nvPr/>
        </p:nvSpPr>
        <p:spPr>
          <a:xfrm>
            <a:off x="3375517" y="2073725"/>
            <a:ext cx="2645100" cy="3667200"/>
          </a:xfrm>
          <a:prstGeom prst="roundRect">
            <a:avLst>
              <a:gd fmla="val 36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71"/>
          <p:cNvSpPr/>
          <p:nvPr/>
        </p:nvSpPr>
        <p:spPr>
          <a:xfrm>
            <a:off x="6175458" y="2073725"/>
            <a:ext cx="2645100" cy="3667200"/>
          </a:xfrm>
          <a:prstGeom prst="roundRect">
            <a:avLst>
              <a:gd fmla="val 36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71"/>
          <p:cNvSpPr/>
          <p:nvPr/>
        </p:nvSpPr>
        <p:spPr>
          <a:xfrm>
            <a:off x="8975400" y="2073725"/>
            <a:ext cx="2645100" cy="3667200"/>
          </a:xfrm>
          <a:prstGeom prst="roundRect">
            <a:avLst>
              <a:gd fmla="val 360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71"/>
          <p:cNvSpPr txBox="1"/>
          <p:nvPr>
            <p:ph idx="12" type="sldNum"/>
          </p:nvPr>
        </p:nvSpPr>
        <p:spPr>
          <a:xfrm>
            <a:off x="8737600" y="6365875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1" name="Google Shape;1681;p71"/>
          <p:cNvSpPr txBox="1"/>
          <p:nvPr>
            <p:ph type="title"/>
          </p:nvPr>
        </p:nvSpPr>
        <p:spPr>
          <a:xfrm>
            <a:off x="912824" y="5381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2" name="Google Shape;1682;p71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83" name="Google Shape;1683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71"/>
          <p:cNvSpPr/>
          <p:nvPr>
            <p:ph idx="2" type="pic"/>
          </p:nvPr>
        </p:nvSpPr>
        <p:spPr>
          <a:xfrm>
            <a:off x="1200613" y="2378525"/>
            <a:ext cx="1266900" cy="1266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85" name="Google Shape;1685;p71"/>
          <p:cNvSpPr txBox="1"/>
          <p:nvPr>
            <p:ph idx="1" type="subTitle"/>
          </p:nvPr>
        </p:nvSpPr>
        <p:spPr>
          <a:xfrm>
            <a:off x="916063" y="4022000"/>
            <a:ext cx="1836000" cy="3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86" name="Google Shape;1686;p71"/>
          <p:cNvSpPr txBox="1"/>
          <p:nvPr>
            <p:ph idx="3" type="subTitle"/>
          </p:nvPr>
        </p:nvSpPr>
        <p:spPr>
          <a:xfrm>
            <a:off x="929413" y="4451775"/>
            <a:ext cx="18093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87" name="Google Shape;1687;p71"/>
          <p:cNvSpPr/>
          <p:nvPr>
            <p:ph idx="4" type="pic"/>
          </p:nvPr>
        </p:nvSpPr>
        <p:spPr>
          <a:xfrm>
            <a:off x="4064600" y="2378525"/>
            <a:ext cx="1266900" cy="1266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88" name="Google Shape;1688;p71"/>
          <p:cNvSpPr txBox="1"/>
          <p:nvPr>
            <p:ph idx="5" type="subTitle"/>
          </p:nvPr>
        </p:nvSpPr>
        <p:spPr>
          <a:xfrm>
            <a:off x="3780050" y="4022000"/>
            <a:ext cx="1836000" cy="3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89" name="Google Shape;1689;p71"/>
          <p:cNvSpPr txBox="1"/>
          <p:nvPr>
            <p:ph idx="6" type="subTitle"/>
          </p:nvPr>
        </p:nvSpPr>
        <p:spPr>
          <a:xfrm>
            <a:off x="3793400" y="4451775"/>
            <a:ext cx="18093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90" name="Google Shape;1690;p71"/>
          <p:cNvSpPr/>
          <p:nvPr>
            <p:ph idx="7" type="pic"/>
          </p:nvPr>
        </p:nvSpPr>
        <p:spPr>
          <a:xfrm>
            <a:off x="6864563" y="2378525"/>
            <a:ext cx="1266900" cy="1266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91" name="Google Shape;1691;p71"/>
          <p:cNvSpPr txBox="1"/>
          <p:nvPr>
            <p:ph idx="8" type="subTitle"/>
          </p:nvPr>
        </p:nvSpPr>
        <p:spPr>
          <a:xfrm>
            <a:off x="6580013" y="4022000"/>
            <a:ext cx="1836000" cy="3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92" name="Google Shape;1692;p71"/>
          <p:cNvSpPr txBox="1"/>
          <p:nvPr>
            <p:ph idx="9" type="subTitle"/>
          </p:nvPr>
        </p:nvSpPr>
        <p:spPr>
          <a:xfrm>
            <a:off x="6593363" y="4451775"/>
            <a:ext cx="18093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93" name="Google Shape;1693;p71"/>
          <p:cNvSpPr/>
          <p:nvPr>
            <p:ph idx="13" type="pic"/>
          </p:nvPr>
        </p:nvSpPr>
        <p:spPr>
          <a:xfrm>
            <a:off x="9677838" y="2378525"/>
            <a:ext cx="1266900" cy="1266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694" name="Google Shape;1694;p71"/>
          <p:cNvSpPr txBox="1"/>
          <p:nvPr>
            <p:ph idx="14" type="subTitle"/>
          </p:nvPr>
        </p:nvSpPr>
        <p:spPr>
          <a:xfrm>
            <a:off x="9393288" y="4022000"/>
            <a:ext cx="1836000" cy="3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95" name="Google Shape;1695;p71"/>
          <p:cNvSpPr txBox="1"/>
          <p:nvPr>
            <p:ph idx="15" type="subTitle"/>
          </p:nvPr>
        </p:nvSpPr>
        <p:spPr>
          <a:xfrm>
            <a:off x="9406638" y="4451775"/>
            <a:ext cx="18093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96" name="Google Shape;1696;p71"/>
          <p:cNvSpPr txBox="1"/>
          <p:nvPr>
            <p:ph idx="16" type="subTitle"/>
          </p:nvPr>
        </p:nvSpPr>
        <p:spPr>
          <a:xfrm>
            <a:off x="768450" y="5264600"/>
            <a:ext cx="21312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97" name="Google Shape;1697;p71"/>
          <p:cNvSpPr txBox="1"/>
          <p:nvPr>
            <p:ph idx="17" type="subTitle"/>
          </p:nvPr>
        </p:nvSpPr>
        <p:spPr>
          <a:xfrm>
            <a:off x="3632463" y="5264600"/>
            <a:ext cx="21312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98" name="Google Shape;1698;p71"/>
          <p:cNvSpPr txBox="1"/>
          <p:nvPr>
            <p:ph idx="18" type="subTitle"/>
          </p:nvPr>
        </p:nvSpPr>
        <p:spPr>
          <a:xfrm>
            <a:off x="6432400" y="5264600"/>
            <a:ext cx="21312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99" name="Google Shape;1699;p71"/>
          <p:cNvSpPr txBox="1"/>
          <p:nvPr>
            <p:ph idx="19" type="subTitle"/>
          </p:nvPr>
        </p:nvSpPr>
        <p:spPr>
          <a:xfrm>
            <a:off x="9232325" y="5264600"/>
            <a:ext cx="21312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CV 4">
  <p:cSld name="CUSTOM_3_1_1_1_1_1_1_1_1_3_1_1_1_1_1">
    <p:bg>
      <p:bgPr>
        <a:solidFill>
          <a:schemeClr val="dk2"/>
        </a:solidFill>
      </p:bgPr>
    </p:bg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72"/>
          <p:cNvSpPr/>
          <p:nvPr/>
        </p:nvSpPr>
        <p:spPr>
          <a:xfrm>
            <a:off x="575575" y="2073725"/>
            <a:ext cx="2645100" cy="3667200"/>
          </a:xfrm>
          <a:prstGeom prst="roundRect">
            <a:avLst>
              <a:gd fmla="val 3601" name="adj"/>
            </a:avLst>
          </a:prstGeom>
          <a:solidFill>
            <a:srgbClr val="FFFFFF">
              <a:alpha val="9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2" name="Google Shape;1702;p72"/>
          <p:cNvSpPr/>
          <p:nvPr/>
        </p:nvSpPr>
        <p:spPr>
          <a:xfrm>
            <a:off x="3375517" y="2073725"/>
            <a:ext cx="2645100" cy="3667200"/>
          </a:xfrm>
          <a:prstGeom prst="roundRect">
            <a:avLst>
              <a:gd fmla="val 3601" name="adj"/>
            </a:avLst>
          </a:prstGeom>
          <a:solidFill>
            <a:srgbClr val="FFFFFF">
              <a:alpha val="9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3" name="Google Shape;1703;p72"/>
          <p:cNvSpPr/>
          <p:nvPr/>
        </p:nvSpPr>
        <p:spPr>
          <a:xfrm>
            <a:off x="6175458" y="2073725"/>
            <a:ext cx="2645100" cy="3667200"/>
          </a:xfrm>
          <a:prstGeom prst="roundRect">
            <a:avLst>
              <a:gd fmla="val 3601" name="adj"/>
            </a:avLst>
          </a:prstGeom>
          <a:solidFill>
            <a:srgbClr val="FFFFFF">
              <a:alpha val="9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4" name="Google Shape;1704;p72"/>
          <p:cNvSpPr/>
          <p:nvPr/>
        </p:nvSpPr>
        <p:spPr>
          <a:xfrm>
            <a:off x="8975400" y="2073725"/>
            <a:ext cx="2645100" cy="3667200"/>
          </a:xfrm>
          <a:prstGeom prst="roundRect">
            <a:avLst>
              <a:gd fmla="val 3601" name="adj"/>
            </a:avLst>
          </a:prstGeom>
          <a:solidFill>
            <a:srgbClr val="FFFFFF">
              <a:alpha val="9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5" name="Google Shape;1705;p72"/>
          <p:cNvSpPr txBox="1"/>
          <p:nvPr>
            <p:ph idx="12" type="sldNum"/>
          </p:nvPr>
        </p:nvSpPr>
        <p:spPr>
          <a:xfrm>
            <a:off x="8737600" y="6365875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6" name="Google Shape;1706;p72"/>
          <p:cNvSpPr txBox="1"/>
          <p:nvPr>
            <p:ph type="title"/>
          </p:nvPr>
        </p:nvSpPr>
        <p:spPr>
          <a:xfrm>
            <a:off x="1065225" y="614350"/>
            <a:ext cx="9573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707" name="Google Shape;170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72"/>
          <p:cNvSpPr/>
          <p:nvPr>
            <p:ph idx="2" type="pic"/>
          </p:nvPr>
        </p:nvSpPr>
        <p:spPr>
          <a:xfrm>
            <a:off x="1200613" y="2378525"/>
            <a:ext cx="1266900" cy="1266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09" name="Google Shape;1709;p72"/>
          <p:cNvSpPr txBox="1"/>
          <p:nvPr>
            <p:ph idx="1" type="subTitle"/>
          </p:nvPr>
        </p:nvSpPr>
        <p:spPr>
          <a:xfrm>
            <a:off x="916063" y="4022000"/>
            <a:ext cx="1836000" cy="3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10" name="Google Shape;1710;p72"/>
          <p:cNvSpPr txBox="1"/>
          <p:nvPr>
            <p:ph idx="3" type="subTitle"/>
          </p:nvPr>
        </p:nvSpPr>
        <p:spPr>
          <a:xfrm>
            <a:off x="929413" y="4451775"/>
            <a:ext cx="18093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1" name="Google Shape;1711;p72"/>
          <p:cNvSpPr/>
          <p:nvPr>
            <p:ph idx="4" type="pic"/>
          </p:nvPr>
        </p:nvSpPr>
        <p:spPr>
          <a:xfrm>
            <a:off x="4064600" y="2378525"/>
            <a:ext cx="1266900" cy="1266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12" name="Google Shape;1712;p72"/>
          <p:cNvSpPr txBox="1"/>
          <p:nvPr>
            <p:ph idx="5" type="subTitle"/>
          </p:nvPr>
        </p:nvSpPr>
        <p:spPr>
          <a:xfrm>
            <a:off x="3780050" y="4022000"/>
            <a:ext cx="1836000" cy="3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13" name="Google Shape;1713;p72"/>
          <p:cNvSpPr txBox="1"/>
          <p:nvPr>
            <p:ph idx="6" type="subTitle"/>
          </p:nvPr>
        </p:nvSpPr>
        <p:spPr>
          <a:xfrm>
            <a:off x="3793400" y="4451775"/>
            <a:ext cx="18093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4" name="Google Shape;1714;p72"/>
          <p:cNvSpPr/>
          <p:nvPr>
            <p:ph idx="7" type="pic"/>
          </p:nvPr>
        </p:nvSpPr>
        <p:spPr>
          <a:xfrm>
            <a:off x="6864563" y="2378525"/>
            <a:ext cx="1266900" cy="1266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15" name="Google Shape;1715;p72"/>
          <p:cNvSpPr txBox="1"/>
          <p:nvPr>
            <p:ph idx="8" type="subTitle"/>
          </p:nvPr>
        </p:nvSpPr>
        <p:spPr>
          <a:xfrm>
            <a:off x="6580013" y="4022000"/>
            <a:ext cx="1836000" cy="3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16" name="Google Shape;1716;p72"/>
          <p:cNvSpPr txBox="1"/>
          <p:nvPr>
            <p:ph idx="9" type="subTitle"/>
          </p:nvPr>
        </p:nvSpPr>
        <p:spPr>
          <a:xfrm>
            <a:off x="6593363" y="4451775"/>
            <a:ext cx="18093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7" name="Google Shape;1717;p72"/>
          <p:cNvSpPr/>
          <p:nvPr>
            <p:ph idx="13" type="pic"/>
          </p:nvPr>
        </p:nvSpPr>
        <p:spPr>
          <a:xfrm>
            <a:off x="9677838" y="2378525"/>
            <a:ext cx="1266900" cy="1266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18" name="Google Shape;1718;p72"/>
          <p:cNvSpPr txBox="1"/>
          <p:nvPr>
            <p:ph idx="14" type="subTitle"/>
          </p:nvPr>
        </p:nvSpPr>
        <p:spPr>
          <a:xfrm>
            <a:off x="9393288" y="4022000"/>
            <a:ext cx="1836000" cy="36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19" name="Google Shape;1719;p72"/>
          <p:cNvSpPr txBox="1"/>
          <p:nvPr>
            <p:ph idx="15" type="subTitle"/>
          </p:nvPr>
        </p:nvSpPr>
        <p:spPr>
          <a:xfrm>
            <a:off x="9406638" y="4451775"/>
            <a:ext cx="1809300" cy="36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0" name="Google Shape;1720;p72"/>
          <p:cNvSpPr txBox="1"/>
          <p:nvPr>
            <p:ph idx="16" type="subTitle"/>
          </p:nvPr>
        </p:nvSpPr>
        <p:spPr>
          <a:xfrm>
            <a:off x="768450" y="5264600"/>
            <a:ext cx="21312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1" name="Google Shape;1721;p72"/>
          <p:cNvSpPr txBox="1"/>
          <p:nvPr>
            <p:ph idx="17" type="subTitle"/>
          </p:nvPr>
        </p:nvSpPr>
        <p:spPr>
          <a:xfrm>
            <a:off x="3632463" y="5264600"/>
            <a:ext cx="21312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2" name="Google Shape;1722;p72"/>
          <p:cNvSpPr txBox="1"/>
          <p:nvPr>
            <p:ph idx="18" type="subTitle"/>
          </p:nvPr>
        </p:nvSpPr>
        <p:spPr>
          <a:xfrm>
            <a:off x="6432400" y="5264600"/>
            <a:ext cx="21312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3" name="Google Shape;1723;p72"/>
          <p:cNvSpPr txBox="1"/>
          <p:nvPr>
            <p:ph idx="19" type="subTitle"/>
          </p:nvPr>
        </p:nvSpPr>
        <p:spPr>
          <a:xfrm>
            <a:off x="9232325" y="5264600"/>
            <a:ext cx="2131200" cy="23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4" name="Google Shape;1724;p72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Big Number">
  <p:cSld name="CUSTOM_3_1_1_1_1_1_1_1_1_2">
    <p:bg>
      <p:bgPr>
        <a:solidFill>
          <a:schemeClr val="lt1"/>
        </a:solidFill>
      </p:bgPr>
    </p:bg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73"/>
          <p:cNvPicPr preferRelativeResize="0"/>
          <p:nvPr/>
        </p:nvPicPr>
        <p:blipFill rotWithShape="1">
          <a:blip r:embed="rId2">
            <a:alphaModFix/>
          </a:blip>
          <a:srcRect b="5042" l="0" r="0" t="0"/>
          <a:stretch/>
        </p:blipFill>
        <p:spPr>
          <a:xfrm rot="5400000">
            <a:off x="2499174" y="-2504550"/>
            <a:ext cx="6838800" cy="1186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Google Shape;1727;p73"/>
          <p:cNvSpPr/>
          <p:nvPr/>
        </p:nvSpPr>
        <p:spPr>
          <a:xfrm rot="10800000">
            <a:off x="2667000" y="656203"/>
            <a:ext cx="6858000" cy="59229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728" name="Google Shape;1728;p73"/>
          <p:cNvGrpSpPr/>
          <p:nvPr/>
        </p:nvGrpSpPr>
        <p:grpSpPr>
          <a:xfrm rot="-2700000">
            <a:off x="3484942" y="-285464"/>
            <a:ext cx="5354933" cy="3528446"/>
            <a:chOff x="2441389" y="1620926"/>
            <a:chExt cx="5238668" cy="3451837"/>
          </a:xfrm>
        </p:grpSpPr>
        <p:sp>
          <p:nvSpPr>
            <p:cNvPr id="1729" name="Google Shape;1729;p73"/>
            <p:cNvSpPr/>
            <p:nvPr/>
          </p:nvSpPr>
          <p:spPr>
            <a:xfrm>
              <a:off x="6774001" y="3995115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gradFill>
              <a:gsLst>
                <a:gs pos="0">
                  <a:srgbClr val="8E24AA"/>
                </a:gs>
                <a:gs pos="50000">
                  <a:srgbClr val="BD3292"/>
                </a:gs>
                <a:gs pos="100000">
                  <a:srgbClr val="EC407A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30" name="Google Shape;1730;p73"/>
            <p:cNvSpPr/>
            <p:nvPr/>
          </p:nvSpPr>
          <p:spPr>
            <a:xfrm>
              <a:off x="6619905" y="4164782"/>
              <a:ext cx="906056" cy="907981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31" name="Google Shape;1731;p73"/>
            <p:cNvSpPr/>
            <p:nvPr/>
          </p:nvSpPr>
          <p:spPr>
            <a:xfrm>
              <a:off x="2441389" y="1620926"/>
              <a:ext cx="491535" cy="492580"/>
            </a:xfrm>
            <a:custGeom>
              <a:rect b="b" l="l" r="r" t="t"/>
              <a:pathLst>
                <a:path extrusionOk="0" h="907981" w="906056">
                  <a:moveTo>
                    <a:pt x="906057" y="882034"/>
                  </a:moveTo>
                  <a:lnTo>
                    <a:pt x="906057" y="25978"/>
                  </a:lnTo>
                  <a:cubicBezTo>
                    <a:pt x="906057" y="11546"/>
                    <a:pt x="894511" y="0"/>
                    <a:pt x="880079" y="0"/>
                  </a:cubicBezTo>
                  <a:lnTo>
                    <a:pt x="25948" y="0"/>
                  </a:lnTo>
                  <a:cubicBezTo>
                    <a:pt x="2857" y="0"/>
                    <a:pt x="-8689" y="27902"/>
                    <a:pt x="7668" y="44258"/>
                  </a:cubicBezTo>
                  <a:lnTo>
                    <a:pt x="861799" y="900314"/>
                  </a:lnTo>
                  <a:cubicBezTo>
                    <a:pt x="878155" y="916670"/>
                    <a:pt x="906057" y="905125"/>
                    <a:pt x="906057" y="882034"/>
                  </a:cubicBezTo>
                  <a:close/>
                </a:path>
              </a:pathLst>
            </a:custGeom>
            <a:gradFill>
              <a:gsLst>
                <a:gs pos="0">
                  <a:srgbClr val="8E24AA"/>
                </a:gs>
                <a:gs pos="50000">
                  <a:srgbClr val="BD3292"/>
                </a:gs>
                <a:gs pos="100000">
                  <a:srgbClr val="EC407A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32" name="Google Shape;1732;p73"/>
          <p:cNvSpPr/>
          <p:nvPr/>
        </p:nvSpPr>
        <p:spPr>
          <a:xfrm rot="8100000">
            <a:off x="4399243" y="5321432"/>
            <a:ext cx="925780" cy="927747"/>
          </a:xfrm>
          <a:custGeom>
            <a:rect b="b" l="l" r="r" t="t"/>
            <a:pathLst>
              <a:path extrusionOk="0" h="907981" w="906056">
                <a:moveTo>
                  <a:pt x="906057" y="882034"/>
                </a:moveTo>
                <a:lnTo>
                  <a:pt x="906057" y="25978"/>
                </a:lnTo>
                <a:cubicBezTo>
                  <a:pt x="906057" y="11546"/>
                  <a:pt x="894511" y="0"/>
                  <a:pt x="880079" y="0"/>
                </a:cubicBezTo>
                <a:lnTo>
                  <a:pt x="25948" y="0"/>
                </a:lnTo>
                <a:cubicBezTo>
                  <a:pt x="2857" y="0"/>
                  <a:pt x="-8689" y="27902"/>
                  <a:pt x="7668" y="44258"/>
                </a:cubicBezTo>
                <a:lnTo>
                  <a:pt x="861799" y="900314"/>
                </a:lnTo>
                <a:cubicBezTo>
                  <a:pt x="878155" y="916670"/>
                  <a:pt x="906057" y="905125"/>
                  <a:pt x="906057" y="882034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3" name="Google Shape;1733;p73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34" name="Google Shape;173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73"/>
          <p:cNvSpPr txBox="1"/>
          <p:nvPr>
            <p:ph hasCustomPrompt="1" type="title"/>
          </p:nvPr>
        </p:nvSpPr>
        <p:spPr>
          <a:xfrm>
            <a:off x="4336450" y="2059775"/>
            <a:ext cx="3519000" cy="142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Trebuchet MS"/>
              <a:buNone/>
              <a:defRPr sz="9600"/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36" name="Google Shape;1736;p73"/>
          <p:cNvSpPr txBox="1"/>
          <p:nvPr>
            <p:ph idx="1" type="subTitle"/>
          </p:nvPr>
        </p:nvSpPr>
        <p:spPr>
          <a:xfrm>
            <a:off x="4506550" y="3482075"/>
            <a:ext cx="31788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Arial"/>
              <a:buNone/>
              <a:defRPr/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Big Number">
  <p:cSld name="CUSTOM_3_1_1_1_1_1_1_1_1_2_1">
    <p:bg>
      <p:bgPr>
        <a:solidFill>
          <a:schemeClr val="lt1"/>
        </a:solidFill>
      </p:bgPr>
    </p:bg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8" name="Google Shape;1738;p74"/>
          <p:cNvPicPr preferRelativeResize="0"/>
          <p:nvPr/>
        </p:nvPicPr>
        <p:blipFill rotWithShape="1">
          <a:blip r:embed="rId2">
            <a:alphaModFix/>
          </a:blip>
          <a:srcRect b="10753" l="2162" r="2171" t="10753"/>
          <a:stretch/>
        </p:blipFill>
        <p:spPr>
          <a:xfrm>
            <a:off x="-51250" y="-28825"/>
            <a:ext cx="12243251" cy="6886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9" name="Google Shape;1739;p74"/>
          <p:cNvGrpSpPr/>
          <p:nvPr/>
        </p:nvGrpSpPr>
        <p:grpSpPr>
          <a:xfrm>
            <a:off x="3135035" y="844273"/>
            <a:ext cx="5976747" cy="5694617"/>
            <a:chOff x="2694127" y="486775"/>
            <a:chExt cx="6858000" cy="6534271"/>
          </a:xfrm>
        </p:grpSpPr>
        <p:sp>
          <p:nvSpPr>
            <p:cNvPr id="1740" name="Google Shape;1740;p74"/>
            <p:cNvSpPr/>
            <p:nvPr/>
          </p:nvSpPr>
          <p:spPr>
            <a:xfrm rot="10800000">
              <a:off x="2694127" y="486775"/>
              <a:ext cx="6858000" cy="5922900"/>
            </a:xfrm>
            <a:prstGeom prst="triangle">
              <a:avLst>
                <a:gd fmla="val 50000" name="adj"/>
              </a:avLst>
            </a:prstGeom>
            <a:solidFill>
              <a:srgbClr val="293D5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41" name="Google Shape;1741;p74"/>
            <p:cNvSpPr/>
            <p:nvPr/>
          </p:nvSpPr>
          <p:spPr>
            <a:xfrm rot="10800000">
              <a:off x="2694127" y="1098146"/>
              <a:ext cx="6858000" cy="5922900"/>
            </a:xfrm>
            <a:prstGeom prst="triangle">
              <a:avLst>
                <a:gd fmla="val 50000" name="adj"/>
              </a:avLst>
            </a:prstGeom>
            <a:noFill/>
            <a:ln cap="flat" cmpd="sng" w="22225">
              <a:solidFill>
                <a:srgbClr val="293D5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42" name="Google Shape;1742;p74"/>
          <p:cNvSpPr/>
          <p:nvPr/>
        </p:nvSpPr>
        <p:spPr>
          <a:xfrm rot="-2700000">
            <a:off x="2671762" y="4690378"/>
            <a:ext cx="925780" cy="927747"/>
          </a:xfrm>
          <a:custGeom>
            <a:rect b="b" l="l" r="r" t="t"/>
            <a:pathLst>
              <a:path extrusionOk="0" h="907981" w="906056">
                <a:moveTo>
                  <a:pt x="906057" y="882034"/>
                </a:moveTo>
                <a:lnTo>
                  <a:pt x="906057" y="25978"/>
                </a:lnTo>
                <a:cubicBezTo>
                  <a:pt x="906057" y="11546"/>
                  <a:pt x="894511" y="0"/>
                  <a:pt x="880079" y="0"/>
                </a:cubicBezTo>
                <a:lnTo>
                  <a:pt x="25948" y="0"/>
                </a:lnTo>
                <a:cubicBezTo>
                  <a:pt x="2857" y="0"/>
                  <a:pt x="-8689" y="27902"/>
                  <a:pt x="7668" y="44258"/>
                </a:cubicBezTo>
                <a:lnTo>
                  <a:pt x="861799" y="900314"/>
                </a:lnTo>
                <a:cubicBezTo>
                  <a:pt x="878155" y="916670"/>
                  <a:pt x="906057" y="905125"/>
                  <a:pt x="906057" y="882034"/>
                </a:cubicBezTo>
                <a:close/>
              </a:path>
            </a:pathLst>
          </a:custGeom>
          <a:gradFill>
            <a:gsLst>
              <a:gs pos="0">
                <a:srgbClr val="8E24AA"/>
              </a:gs>
              <a:gs pos="50000">
                <a:srgbClr val="BD3292"/>
              </a:gs>
              <a:gs pos="100000">
                <a:srgbClr val="EC407A"/>
              </a:gs>
            </a:gsLst>
            <a:lin ang="1350003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3" name="Google Shape;1743;p74"/>
          <p:cNvSpPr/>
          <p:nvPr/>
        </p:nvSpPr>
        <p:spPr>
          <a:xfrm rot="-2700000">
            <a:off x="2683016" y="4924388"/>
            <a:ext cx="925780" cy="927747"/>
          </a:xfrm>
          <a:custGeom>
            <a:rect b="b" l="l" r="r" t="t"/>
            <a:pathLst>
              <a:path extrusionOk="0" h="907981" w="906056">
                <a:moveTo>
                  <a:pt x="906057" y="882034"/>
                </a:moveTo>
                <a:lnTo>
                  <a:pt x="906057" y="25978"/>
                </a:lnTo>
                <a:cubicBezTo>
                  <a:pt x="906057" y="11546"/>
                  <a:pt x="894511" y="0"/>
                  <a:pt x="880079" y="0"/>
                </a:cubicBezTo>
                <a:lnTo>
                  <a:pt x="25948" y="0"/>
                </a:lnTo>
                <a:cubicBezTo>
                  <a:pt x="2857" y="0"/>
                  <a:pt x="-8689" y="27902"/>
                  <a:pt x="7668" y="44258"/>
                </a:cubicBezTo>
                <a:lnTo>
                  <a:pt x="861799" y="900314"/>
                </a:lnTo>
                <a:cubicBezTo>
                  <a:pt x="878155" y="916670"/>
                  <a:pt x="906057" y="905125"/>
                  <a:pt x="906057" y="882034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4" name="Google Shape;1744;p74"/>
          <p:cNvSpPr/>
          <p:nvPr/>
        </p:nvSpPr>
        <p:spPr>
          <a:xfrm rot="-2700000">
            <a:off x="8468655" y="751460"/>
            <a:ext cx="435661" cy="436587"/>
          </a:xfrm>
          <a:custGeom>
            <a:rect b="b" l="l" r="r" t="t"/>
            <a:pathLst>
              <a:path extrusionOk="0" h="907981" w="906056">
                <a:moveTo>
                  <a:pt x="906057" y="882034"/>
                </a:moveTo>
                <a:lnTo>
                  <a:pt x="906057" y="25978"/>
                </a:lnTo>
                <a:cubicBezTo>
                  <a:pt x="906057" y="11546"/>
                  <a:pt x="894511" y="0"/>
                  <a:pt x="880079" y="0"/>
                </a:cubicBezTo>
                <a:lnTo>
                  <a:pt x="25948" y="0"/>
                </a:lnTo>
                <a:cubicBezTo>
                  <a:pt x="2857" y="0"/>
                  <a:pt x="-8689" y="27902"/>
                  <a:pt x="7668" y="44258"/>
                </a:cubicBezTo>
                <a:lnTo>
                  <a:pt x="861799" y="900314"/>
                </a:lnTo>
                <a:cubicBezTo>
                  <a:pt x="878155" y="916670"/>
                  <a:pt x="906057" y="905125"/>
                  <a:pt x="906057" y="882034"/>
                </a:cubicBezTo>
                <a:close/>
              </a:path>
            </a:pathLst>
          </a:custGeom>
          <a:gradFill>
            <a:gsLst>
              <a:gs pos="0">
                <a:srgbClr val="8E24AA"/>
              </a:gs>
              <a:gs pos="50000">
                <a:srgbClr val="BD3292"/>
              </a:gs>
              <a:gs pos="100000">
                <a:srgbClr val="EC407A"/>
              </a:gs>
            </a:gsLst>
            <a:lin ang="1350003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5" name="Google Shape;1745;p74"/>
          <p:cNvSpPr/>
          <p:nvPr/>
        </p:nvSpPr>
        <p:spPr>
          <a:xfrm rot="8100000">
            <a:off x="8772699" y="4370738"/>
            <a:ext cx="925780" cy="927747"/>
          </a:xfrm>
          <a:custGeom>
            <a:rect b="b" l="l" r="r" t="t"/>
            <a:pathLst>
              <a:path extrusionOk="0" h="907981" w="906056">
                <a:moveTo>
                  <a:pt x="906057" y="882034"/>
                </a:moveTo>
                <a:lnTo>
                  <a:pt x="906057" y="25978"/>
                </a:lnTo>
                <a:cubicBezTo>
                  <a:pt x="906057" y="11546"/>
                  <a:pt x="894511" y="0"/>
                  <a:pt x="880079" y="0"/>
                </a:cubicBezTo>
                <a:lnTo>
                  <a:pt x="25948" y="0"/>
                </a:lnTo>
                <a:cubicBezTo>
                  <a:pt x="2857" y="0"/>
                  <a:pt x="-8689" y="27902"/>
                  <a:pt x="7668" y="44258"/>
                </a:cubicBezTo>
                <a:lnTo>
                  <a:pt x="861799" y="900314"/>
                </a:lnTo>
                <a:cubicBezTo>
                  <a:pt x="878155" y="916670"/>
                  <a:pt x="906057" y="905125"/>
                  <a:pt x="906057" y="882034"/>
                </a:cubicBez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6" name="Google Shape;1746;p74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47" name="Google Shape;174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74"/>
          <p:cNvSpPr txBox="1"/>
          <p:nvPr>
            <p:ph hasCustomPrompt="1" type="title"/>
          </p:nvPr>
        </p:nvSpPr>
        <p:spPr>
          <a:xfrm>
            <a:off x="4336450" y="1570800"/>
            <a:ext cx="3519000" cy="142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9" name="Google Shape;1749;p74"/>
          <p:cNvSpPr txBox="1"/>
          <p:nvPr>
            <p:ph idx="1" type="subTitle"/>
          </p:nvPr>
        </p:nvSpPr>
        <p:spPr>
          <a:xfrm>
            <a:off x="4506550" y="2993100"/>
            <a:ext cx="3178800" cy="118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able">
  <p:cSld name="CUSTOM_3_1_1_1_1_1_1_1_1_1">
    <p:bg>
      <p:bgPr>
        <a:solidFill>
          <a:schemeClr val="lt1"/>
        </a:solidFill>
      </p:bgPr>
    </p:bg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75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2" name="Google Shape;1752;p75"/>
          <p:cNvSpPr txBox="1"/>
          <p:nvPr>
            <p:ph type="title"/>
          </p:nvPr>
        </p:nvSpPr>
        <p:spPr>
          <a:xfrm>
            <a:off x="912824" y="5381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3" name="Google Shape;1753;p75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54" name="Google Shape;1754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55" name="Google Shape;1755;p75"/>
          <p:cNvSpPr txBox="1"/>
          <p:nvPr>
            <p:ph idx="1" type="subTitle"/>
          </p:nvPr>
        </p:nvSpPr>
        <p:spPr>
          <a:xfrm>
            <a:off x="912825" y="1239850"/>
            <a:ext cx="907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2pPr>
            <a:lvl3pPr lvl="2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3pPr>
            <a:lvl4pPr lvl="3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able">
  <p:cSld name="CUSTOM_3_1_1_1_1_1_1_1_1_1_2">
    <p:bg>
      <p:bgPr>
        <a:solidFill>
          <a:schemeClr val="lt1"/>
        </a:solidFill>
      </p:bgPr>
    </p:bg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7" name="Google Shape;1757;p76"/>
          <p:cNvPicPr preferRelativeResize="0"/>
          <p:nvPr/>
        </p:nvPicPr>
        <p:blipFill rotWithShape="1">
          <a:blip r:embed="rId2">
            <a:alphaModFix/>
          </a:blip>
          <a:srcRect b="10753" l="2162" r="2171" t="10753"/>
          <a:stretch/>
        </p:blipFill>
        <p:spPr>
          <a:xfrm>
            <a:off x="-51250" y="-28825"/>
            <a:ext cx="12243251" cy="68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76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9" name="Google Shape;1759;p76"/>
          <p:cNvSpPr txBox="1"/>
          <p:nvPr>
            <p:ph type="title"/>
          </p:nvPr>
        </p:nvSpPr>
        <p:spPr>
          <a:xfrm>
            <a:off x="1065225" y="385750"/>
            <a:ext cx="9573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760" name="Google Shape;1760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p76"/>
          <p:cNvSpPr txBox="1"/>
          <p:nvPr>
            <p:ph idx="1" type="subTitle"/>
          </p:nvPr>
        </p:nvSpPr>
        <p:spPr>
          <a:xfrm>
            <a:off x="1065225" y="935050"/>
            <a:ext cx="9077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2" name="Google Shape;1762;p76"/>
          <p:cNvSpPr/>
          <p:nvPr/>
        </p:nvSpPr>
        <p:spPr>
          <a:xfrm>
            <a:off x="489500" y="5215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Founder / Author / Presenter">
  <p:cSld name="CUSTOM_3_1_1_1_1_1_1_1_1_1_2_4">
    <p:bg>
      <p:bgPr>
        <a:solidFill>
          <a:schemeClr val="lt1"/>
        </a:solidFill>
      </p:bgPr>
    </p:bg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4" name="Google Shape;1764;p77"/>
          <p:cNvPicPr preferRelativeResize="0"/>
          <p:nvPr/>
        </p:nvPicPr>
        <p:blipFill rotWithShape="1">
          <a:blip r:embed="rId2">
            <a:alphaModFix/>
          </a:blip>
          <a:srcRect b="10753" l="2162" r="2171" t="10753"/>
          <a:stretch/>
        </p:blipFill>
        <p:spPr>
          <a:xfrm>
            <a:off x="-51250" y="-28825"/>
            <a:ext cx="12243251" cy="68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77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6" name="Google Shape;1766;p77"/>
          <p:cNvSpPr txBox="1"/>
          <p:nvPr>
            <p:ph type="title"/>
          </p:nvPr>
        </p:nvSpPr>
        <p:spPr>
          <a:xfrm>
            <a:off x="1065225" y="385750"/>
            <a:ext cx="9573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767" name="Google Shape;176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68" name="Google Shape;1768;p77"/>
          <p:cNvSpPr txBox="1"/>
          <p:nvPr>
            <p:ph idx="1" type="subTitle"/>
          </p:nvPr>
        </p:nvSpPr>
        <p:spPr>
          <a:xfrm>
            <a:off x="1065225" y="935050"/>
            <a:ext cx="9077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9" name="Google Shape;1769;p77"/>
          <p:cNvSpPr/>
          <p:nvPr/>
        </p:nvSpPr>
        <p:spPr>
          <a:xfrm>
            <a:off x="489500" y="5215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0" name="Google Shape;1770;p77"/>
          <p:cNvSpPr txBox="1"/>
          <p:nvPr>
            <p:ph idx="2" type="body"/>
          </p:nvPr>
        </p:nvSpPr>
        <p:spPr>
          <a:xfrm>
            <a:off x="1080950" y="1808525"/>
            <a:ext cx="6433800" cy="4167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29565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90"/>
              <a:buChar char="►"/>
              <a:defRPr sz="1800">
                <a:solidFill>
                  <a:schemeClr val="lt2"/>
                </a:solidFill>
              </a:defRPr>
            </a:lvl1pPr>
            <a:lvl2pPr indent="-293369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20"/>
              <a:buChar char="►"/>
              <a:defRPr>
                <a:solidFill>
                  <a:schemeClr val="lt2"/>
                </a:solidFill>
              </a:defRPr>
            </a:lvl2pPr>
            <a:lvl3pPr indent="-287972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Char char="►"/>
              <a:defRPr>
                <a:solidFill>
                  <a:schemeClr val="lt2"/>
                </a:solidFill>
              </a:defRPr>
            </a:lvl3pPr>
            <a:lvl4pPr indent="-285273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Char char="►"/>
              <a:defRPr>
                <a:solidFill>
                  <a:schemeClr val="lt2"/>
                </a:solidFill>
              </a:defRPr>
            </a:lvl4pPr>
            <a:lvl5pPr indent="-285273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Char char="►"/>
              <a:defRPr>
                <a:solidFill>
                  <a:schemeClr val="l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>
                <a:solidFill>
                  <a:schemeClr val="l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>
                <a:solidFill>
                  <a:schemeClr val="l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>
                <a:solidFill>
                  <a:schemeClr val="l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71" name="Google Shape;1771;p77"/>
          <p:cNvSpPr/>
          <p:nvPr>
            <p:ph idx="3" type="pic"/>
          </p:nvPr>
        </p:nvSpPr>
        <p:spPr>
          <a:xfrm>
            <a:off x="7992875" y="2193100"/>
            <a:ext cx="3300000" cy="3300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Quote">
  <p:cSld name="CUSTOM_3_1_1_1_1_1_1_1_1_1_1">
    <p:bg>
      <p:bgPr>
        <a:solidFill>
          <a:schemeClr val="lt1"/>
        </a:solidFill>
      </p:bgPr>
    </p:bg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78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74" name="Google Shape;1774;p78"/>
          <p:cNvPicPr preferRelativeResize="0"/>
          <p:nvPr/>
        </p:nvPicPr>
        <p:blipFill rotWithShape="1">
          <a:blip r:embed="rId2">
            <a:alphaModFix/>
          </a:blip>
          <a:srcRect b="54922" l="0" r="0" t="0"/>
          <a:stretch/>
        </p:blipFill>
        <p:spPr>
          <a:xfrm rot="9579716">
            <a:off x="-981044" y="-687802"/>
            <a:ext cx="6856842" cy="6382798"/>
          </a:xfrm>
          <a:custGeom>
            <a:rect b="b" l="l" r="r" t="t"/>
            <a:pathLst>
              <a:path extrusionOk="0" h="6383875" w="6857999">
                <a:moveTo>
                  <a:pt x="4860506" y="6383875"/>
                </a:moveTo>
                <a:lnTo>
                  <a:pt x="0" y="4588675"/>
                </a:lnTo>
                <a:lnTo>
                  <a:pt x="0" y="0"/>
                </a:lnTo>
                <a:lnTo>
                  <a:pt x="6857999" y="0"/>
                </a:lnTo>
                <a:lnTo>
                  <a:pt x="6857999" y="97565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775" name="Google Shape;1775;p78"/>
          <p:cNvSpPr/>
          <p:nvPr/>
        </p:nvSpPr>
        <p:spPr>
          <a:xfrm rot="10800000">
            <a:off x="6577901" y="0"/>
            <a:ext cx="5651164" cy="3824832"/>
          </a:xfrm>
          <a:custGeom>
            <a:rect b="b" l="l" r="r" t="t"/>
            <a:pathLst>
              <a:path extrusionOk="0" h="3824832" w="5651164">
                <a:moveTo>
                  <a:pt x="5651164" y="3824832"/>
                </a:moveTo>
                <a:lnTo>
                  <a:pt x="0" y="3824832"/>
                </a:lnTo>
                <a:lnTo>
                  <a:pt x="0" y="0"/>
                </a:lnTo>
                <a:lnTo>
                  <a:pt x="5651164" y="2569820"/>
                </a:lnTo>
                <a:close/>
              </a:path>
            </a:pathLst>
          </a:custGeom>
          <a:solidFill>
            <a:srgbClr val="BD2185">
              <a:alpha val="729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6" name="Google Shape;1776;p78"/>
          <p:cNvSpPr/>
          <p:nvPr/>
        </p:nvSpPr>
        <p:spPr>
          <a:xfrm rot="10800000">
            <a:off x="3803851" y="0"/>
            <a:ext cx="2774050" cy="1252566"/>
          </a:xfrm>
          <a:custGeom>
            <a:rect b="b" l="l" r="r" t="t"/>
            <a:pathLst>
              <a:path extrusionOk="0" h="1252566" w="2774050">
                <a:moveTo>
                  <a:pt x="2720639" y="1252566"/>
                </a:moveTo>
                <a:lnTo>
                  <a:pt x="0" y="1252566"/>
                </a:lnTo>
                <a:lnTo>
                  <a:pt x="0" y="0"/>
                </a:lnTo>
                <a:lnTo>
                  <a:pt x="2774050" y="1230343"/>
                </a:lnTo>
                <a:close/>
              </a:path>
            </a:pathLst>
          </a:custGeom>
          <a:solidFill>
            <a:srgbClr val="D51F72">
              <a:alpha val="729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7" name="Google Shape;1777;p78"/>
          <p:cNvSpPr/>
          <p:nvPr/>
        </p:nvSpPr>
        <p:spPr>
          <a:xfrm rot="10800000">
            <a:off x="9418472" y="0"/>
            <a:ext cx="2810593" cy="2526108"/>
          </a:xfrm>
          <a:custGeom>
            <a:rect b="b" l="l" r="r" t="t"/>
            <a:pathLst>
              <a:path extrusionOk="0" h="2526108" w="2810593">
                <a:moveTo>
                  <a:pt x="2810593" y="2526108"/>
                </a:moveTo>
                <a:lnTo>
                  <a:pt x="0" y="2526108"/>
                </a:lnTo>
                <a:lnTo>
                  <a:pt x="0" y="1170126"/>
                </a:lnTo>
                <a:lnTo>
                  <a:pt x="2810593" y="0"/>
                </a:lnTo>
                <a:close/>
              </a:path>
            </a:pathLst>
          </a:custGeom>
          <a:solidFill>
            <a:srgbClr val="D51F72">
              <a:alpha val="729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8" name="Google Shape;1778;p78"/>
          <p:cNvSpPr/>
          <p:nvPr/>
        </p:nvSpPr>
        <p:spPr>
          <a:xfrm rot="10800000">
            <a:off x="9237743" y="0"/>
            <a:ext cx="2991322" cy="1359973"/>
          </a:xfrm>
          <a:custGeom>
            <a:rect b="b" l="l" r="r" t="t"/>
            <a:pathLst>
              <a:path extrusionOk="0" h="1359973" w="2991322">
                <a:moveTo>
                  <a:pt x="2991322" y="1359973"/>
                </a:moveTo>
                <a:lnTo>
                  <a:pt x="0" y="1359973"/>
                </a:lnTo>
                <a:lnTo>
                  <a:pt x="0" y="0"/>
                </a:lnTo>
                <a:close/>
              </a:path>
            </a:pathLst>
          </a:custGeom>
          <a:solidFill>
            <a:srgbClr val="D51F72">
              <a:alpha val="729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9" name="Google Shape;1779;p78"/>
          <p:cNvSpPr/>
          <p:nvPr/>
        </p:nvSpPr>
        <p:spPr>
          <a:xfrm rot="10800000">
            <a:off x="6577901" y="0"/>
            <a:ext cx="3015225" cy="1255012"/>
          </a:xfrm>
          <a:custGeom>
            <a:rect b="b" l="l" r="r" t="t"/>
            <a:pathLst>
              <a:path extrusionOk="0" h="1255012" w="3015225">
                <a:moveTo>
                  <a:pt x="3015225" y="1255012"/>
                </a:moveTo>
                <a:lnTo>
                  <a:pt x="0" y="1255012"/>
                </a:lnTo>
                <a:lnTo>
                  <a:pt x="3015225" y="0"/>
                </a:lnTo>
                <a:close/>
              </a:path>
            </a:pathLst>
          </a:custGeom>
          <a:solidFill>
            <a:srgbClr val="9224A7">
              <a:alpha val="729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780" name="Google Shape;1780;p78"/>
          <p:cNvGrpSpPr/>
          <p:nvPr/>
        </p:nvGrpSpPr>
        <p:grpSpPr>
          <a:xfrm>
            <a:off x="575231" y="2343050"/>
            <a:ext cx="415369" cy="237000"/>
            <a:chOff x="575231" y="2343050"/>
            <a:chExt cx="415369" cy="237000"/>
          </a:xfrm>
        </p:grpSpPr>
        <p:sp>
          <p:nvSpPr>
            <p:cNvPr id="1781" name="Google Shape;1781;p78"/>
            <p:cNvSpPr/>
            <p:nvPr/>
          </p:nvSpPr>
          <p:spPr>
            <a:xfrm rot="10800000">
              <a:off x="816300" y="2343050"/>
              <a:ext cx="174300" cy="237000"/>
            </a:xfrm>
            <a:prstGeom prst="triangle">
              <a:avLst>
                <a:gd fmla="val 100000" name="adj"/>
              </a:avLst>
            </a:prstGeom>
            <a:gradFill>
              <a:gsLst>
                <a:gs pos="0">
                  <a:srgbClr val="8E24AA"/>
                </a:gs>
                <a:gs pos="50000">
                  <a:srgbClr val="BD3292"/>
                </a:gs>
                <a:gs pos="100000">
                  <a:srgbClr val="EC407A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82" name="Google Shape;1782;p78"/>
            <p:cNvSpPr/>
            <p:nvPr/>
          </p:nvSpPr>
          <p:spPr>
            <a:xfrm rot="10800000">
              <a:off x="575231" y="2343050"/>
              <a:ext cx="174300" cy="237000"/>
            </a:xfrm>
            <a:prstGeom prst="triangle">
              <a:avLst>
                <a:gd fmla="val 100000" name="adj"/>
              </a:avLst>
            </a:prstGeom>
            <a:gradFill>
              <a:gsLst>
                <a:gs pos="0">
                  <a:srgbClr val="8E24AA"/>
                </a:gs>
                <a:gs pos="50000">
                  <a:srgbClr val="BD3292"/>
                </a:gs>
                <a:gs pos="100000">
                  <a:srgbClr val="EC407A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83" name="Google Shape;1783;p78"/>
          <p:cNvSpPr/>
          <p:nvPr/>
        </p:nvSpPr>
        <p:spPr>
          <a:xfrm>
            <a:off x="571500" y="4961645"/>
            <a:ext cx="5001986" cy="119743"/>
          </a:xfrm>
          <a:custGeom>
            <a:rect b="b" l="l" r="r" t="t"/>
            <a:pathLst>
              <a:path extrusionOk="0" h="119743" w="5001986">
                <a:moveTo>
                  <a:pt x="0" y="0"/>
                </a:moveTo>
                <a:lnTo>
                  <a:pt x="642258" y="0"/>
                </a:lnTo>
                <a:lnTo>
                  <a:pt x="642258" y="119743"/>
                </a:lnTo>
                <a:lnTo>
                  <a:pt x="743858" y="1815"/>
                </a:lnTo>
                <a:lnTo>
                  <a:pt x="5001986" y="3629"/>
                </a:lnTo>
              </a:path>
            </a:pathLst>
          </a:custGeom>
          <a:noFill/>
          <a:ln cap="flat" cmpd="sng" w="22225">
            <a:solidFill>
              <a:srgbClr val="AA154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4" name="Google Shape;1784;p78"/>
          <p:cNvSpPr txBox="1"/>
          <p:nvPr>
            <p:ph type="title"/>
          </p:nvPr>
        </p:nvSpPr>
        <p:spPr>
          <a:xfrm>
            <a:off x="571499" y="3004350"/>
            <a:ext cx="5001900" cy="1847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785" name="Google Shape;1785;p78"/>
          <p:cNvSpPr txBox="1"/>
          <p:nvPr>
            <p:ph idx="1" type="subTitle"/>
          </p:nvPr>
        </p:nvSpPr>
        <p:spPr>
          <a:xfrm>
            <a:off x="571500" y="5303225"/>
            <a:ext cx="907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lvl="2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lvl="3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lvl="4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lvl="5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Quote">
  <p:cSld name="CUSTOM_3_1_1_1_1_1_1_1_1_1_1_1">
    <p:bg>
      <p:bgPr>
        <a:solidFill>
          <a:schemeClr val="dk2"/>
        </a:solidFill>
      </p:bgPr>
    </p:bg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7" name="Google Shape;1787;p79"/>
          <p:cNvPicPr preferRelativeResize="0"/>
          <p:nvPr/>
        </p:nvPicPr>
        <p:blipFill rotWithShape="1">
          <a:blip r:embed="rId2">
            <a:alphaModFix/>
          </a:blip>
          <a:srcRect b="54922" l="0" r="0" t="0"/>
          <a:stretch/>
        </p:blipFill>
        <p:spPr>
          <a:xfrm rot="9583715">
            <a:off x="-980254" y="-693673"/>
            <a:ext cx="6857999" cy="638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79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9" name="Google Shape;1789;p79"/>
          <p:cNvSpPr/>
          <p:nvPr/>
        </p:nvSpPr>
        <p:spPr>
          <a:xfrm rot="10800000">
            <a:off x="6577901" y="0"/>
            <a:ext cx="5651164" cy="3824832"/>
          </a:xfrm>
          <a:custGeom>
            <a:rect b="b" l="l" r="r" t="t"/>
            <a:pathLst>
              <a:path extrusionOk="0" h="3824832" w="5651164">
                <a:moveTo>
                  <a:pt x="5651164" y="3824832"/>
                </a:moveTo>
                <a:lnTo>
                  <a:pt x="0" y="3824832"/>
                </a:lnTo>
                <a:lnTo>
                  <a:pt x="0" y="0"/>
                </a:lnTo>
                <a:lnTo>
                  <a:pt x="5651164" y="2569820"/>
                </a:lnTo>
                <a:close/>
              </a:path>
            </a:pathLst>
          </a:custGeom>
          <a:solidFill>
            <a:srgbClr val="BD2185">
              <a:alpha val="729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0" name="Google Shape;1790;p79"/>
          <p:cNvSpPr/>
          <p:nvPr/>
        </p:nvSpPr>
        <p:spPr>
          <a:xfrm rot="10800000">
            <a:off x="3803851" y="0"/>
            <a:ext cx="2774050" cy="1252566"/>
          </a:xfrm>
          <a:custGeom>
            <a:rect b="b" l="l" r="r" t="t"/>
            <a:pathLst>
              <a:path extrusionOk="0" h="1252566" w="2774050">
                <a:moveTo>
                  <a:pt x="2720639" y="1252566"/>
                </a:moveTo>
                <a:lnTo>
                  <a:pt x="0" y="1252566"/>
                </a:lnTo>
                <a:lnTo>
                  <a:pt x="0" y="0"/>
                </a:lnTo>
                <a:lnTo>
                  <a:pt x="2774050" y="1230343"/>
                </a:lnTo>
                <a:close/>
              </a:path>
            </a:pathLst>
          </a:custGeom>
          <a:solidFill>
            <a:srgbClr val="D51F72">
              <a:alpha val="729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1" name="Google Shape;1791;p79"/>
          <p:cNvSpPr/>
          <p:nvPr/>
        </p:nvSpPr>
        <p:spPr>
          <a:xfrm rot="10800000">
            <a:off x="9418472" y="0"/>
            <a:ext cx="2810593" cy="2526108"/>
          </a:xfrm>
          <a:custGeom>
            <a:rect b="b" l="l" r="r" t="t"/>
            <a:pathLst>
              <a:path extrusionOk="0" h="2526108" w="2810593">
                <a:moveTo>
                  <a:pt x="2810593" y="2526108"/>
                </a:moveTo>
                <a:lnTo>
                  <a:pt x="0" y="2526108"/>
                </a:lnTo>
                <a:lnTo>
                  <a:pt x="0" y="1170126"/>
                </a:lnTo>
                <a:lnTo>
                  <a:pt x="2810593" y="0"/>
                </a:lnTo>
                <a:close/>
              </a:path>
            </a:pathLst>
          </a:custGeom>
          <a:solidFill>
            <a:srgbClr val="D51F72">
              <a:alpha val="729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2" name="Google Shape;1792;p79"/>
          <p:cNvSpPr/>
          <p:nvPr/>
        </p:nvSpPr>
        <p:spPr>
          <a:xfrm rot="10800000">
            <a:off x="9237743" y="0"/>
            <a:ext cx="2991322" cy="1359973"/>
          </a:xfrm>
          <a:custGeom>
            <a:rect b="b" l="l" r="r" t="t"/>
            <a:pathLst>
              <a:path extrusionOk="0" h="1359973" w="2991322">
                <a:moveTo>
                  <a:pt x="2991322" y="1359973"/>
                </a:moveTo>
                <a:lnTo>
                  <a:pt x="0" y="1359973"/>
                </a:lnTo>
                <a:lnTo>
                  <a:pt x="0" y="0"/>
                </a:lnTo>
                <a:close/>
              </a:path>
            </a:pathLst>
          </a:custGeom>
          <a:solidFill>
            <a:srgbClr val="D51F72">
              <a:alpha val="729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3" name="Google Shape;1793;p79"/>
          <p:cNvSpPr/>
          <p:nvPr/>
        </p:nvSpPr>
        <p:spPr>
          <a:xfrm rot="10800000">
            <a:off x="6577901" y="0"/>
            <a:ext cx="3015225" cy="1255012"/>
          </a:xfrm>
          <a:custGeom>
            <a:rect b="b" l="l" r="r" t="t"/>
            <a:pathLst>
              <a:path extrusionOk="0" h="1255012" w="3015225">
                <a:moveTo>
                  <a:pt x="3015225" y="1255012"/>
                </a:moveTo>
                <a:lnTo>
                  <a:pt x="0" y="1255012"/>
                </a:lnTo>
                <a:lnTo>
                  <a:pt x="3015225" y="0"/>
                </a:lnTo>
                <a:close/>
              </a:path>
            </a:pathLst>
          </a:custGeom>
          <a:solidFill>
            <a:srgbClr val="9224A7">
              <a:alpha val="729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794" name="Google Shape;1794;p79"/>
          <p:cNvGrpSpPr/>
          <p:nvPr/>
        </p:nvGrpSpPr>
        <p:grpSpPr>
          <a:xfrm>
            <a:off x="575231" y="2343050"/>
            <a:ext cx="415369" cy="237000"/>
            <a:chOff x="575231" y="2343050"/>
            <a:chExt cx="415369" cy="237000"/>
          </a:xfrm>
        </p:grpSpPr>
        <p:sp>
          <p:nvSpPr>
            <p:cNvPr id="1795" name="Google Shape;1795;p79"/>
            <p:cNvSpPr/>
            <p:nvPr/>
          </p:nvSpPr>
          <p:spPr>
            <a:xfrm rot="10800000">
              <a:off x="816300" y="2343050"/>
              <a:ext cx="174300" cy="237000"/>
            </a:xfrm>
            <a:prstGeom prst="triangle">
              <a:avLst>
                <a:gd fmla="val 100000" name="adj"/>
              </a:avLst>
            </a:prstGeom>
            <a:gradFill>
              <a:gsLst>
                <a:gs pos="0">
                  <a:srgbClr val="8E24AA"/>
                </a:gs>
                <a:gs pos="50000">
                  <a:srgbClr val="BD3292"/>
                </a:gs>
                <a:gs pos="100000">
                  <a:srgbClr val="EC407A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96" name="Google Shape;1796;p79"/>
            <p:cNvSpPr/>
            <p:nvPr/>
          </p:nvSpPr>
          <p:spPr>
            <a:xfrm rot="10800000">
              <a:off x="575231" y="2343050"/>
              <a:ext cx="174300" cy="237000"/>
            </a:xfrm>
            <a:prstGeom prst="triangle">
              <a:avLst>
                <a:gd fmla="val 100000" name="adj"/>
              </a:avLst>
            </a:prstGeom>
            <a:gradFill>
              <a:gsLst>
                <a:gs pos="0">
                  <a:srgbClr val="8E24AA"/>
                </a:gs>
                <a:gs pos="50000">
                  <a:srgbClr val="BD3292"/>
                </a:gs>
                <a:gs pos="100000">
                  <a:srgbClr val="EC407A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797" name="Google Shape;1797;p79"/>
          <p:cNvSpPr/>
          <p:nvPr/>
        </p:nvSpPr>
        <p:spPr>
          <a:xfrm>
            <a:off x="571500" y="4961645"/>
            <a:ext cx="5001986" cy="119743"/>
          </a:xfrm>
          <a:custGeom>
            <a:rect b="b" l="l" r="r" t="t"/>
            <a:pathLst>
              <a:path extrusionOk="0" h="119743" w="5001986">
                <a:moveTo>
                  <a:pt x="0" y="0"/>
                </a:moveTo>
                <a:lnTo>
                  <a:pt x="642258" y="0"/>
                </a:lnTo>
                <a:lnTo>
                  <a:pt x="642258" y="119743"/>
                </a:lnTo>
                <a:lnTo>
                  <a:pt x="743858" y="1815"/>
                </a:lnTo>
                <a:lnTo>
                  <a:pt x="5001986" y="3629"/>
                </a:lnTo>
              </a:path>
            </a:pathLst>
          </a:custGeom>
          <a:noFill/>
          <a:ln cap="flat" cmpd="sng" w="22225">
            <a:solidFill>
              <a:srgbClr val="AA154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8" name="Google Shape;1798;p79"/>
          <p:cNvSpPr txBox="1"/>
          <p:nvPr>
            <p:ph type="title"/>
          </p:nvPr>
        </p:nvSpPr>
        <p:spPr>
          <a:xfrm>
            <a:off x="571499" y="3004350"/>
            <a:ext cx="5001900" cy="1847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9" name="Google Shape;1799;p79"/>
          <p:cNvSpPr txBox="1"/>
          <p:nvPr>
            <p:ph idx="1" type="subTitle"/>
          </p:nvPr>
        </p:nvSpPr>
        <p:spPr>
          <a:xfrm>
            <a:off x="571500" y="5303225"/>
            <a:ext cx="907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lvl="2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lvl="3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4pPr>
            <a:lvl5pPr lvl="4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5pPr>
            <a:lvl6pPr lvl="5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Hierarchy 2">
  <p:cSld name="4_Title Slide">
    <p:bg>
      <p:bgPr>
        <a:solidFill>
          <a:schemeClr val="lt2"/>
        </a:solidFill>
      </p:bgPr>
    </p:bg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80"/>
          <p:cNvSpPr txBox="1"/>
          <p:nvPr>
            <p:ph idx="12" type="sldNum"/>
          </p:nvPr>
        </p:nvSpPr>
        <p:spPr>
          <a:xfrm>
            <a:off x="8877300" y="64008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2" name="Google Shape;1802;p80"/>
          <p:cNvSpPr/>
          <p:nvPr>
            <p:ph idx="1" type="subTitle"/>
          </p:nvPr>
        </p:nvSpPr>
        <p:spPr>
          <a:xfrm>
            <a:off x="4962073" y="1868810"/>
            <a:ext cx="2171700" cy="459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5875">
            <a:solidFill>
              <a:srgbClr val="D0DFEB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sx="102000" rotWithShape="0" algn="ctr" sy="102000">
              <a:srgbClr val="000000">
                <a:alpha val="392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03" name="Google Shape;1803;p80"/>
          <p:cNvSpPr/>
          <p:nvPr>
            <p:ph idx="2" type="subTitle"/>
          </p:nvPr>
        </p:nvSpPr>
        <p:spPr>
          <a:xfrm>
            <a:off x="2197098" y="2768160"/>
            <a:ext cx="2171700" cy="459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5875">
            <a:solidFill>
              <a:srgbClr val="D0DFEB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sx="102000" rotWithShape="0" algn="ctr" sy="102000">
              <a:srgbClr val="000000">
                <a:alpha val="392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04" name="Google Shape;1804;p80"/>
          <p:cNvSpPr/>
          <p:nvPr>
            <p:ph idx="3" type="subTitle"/>
          </p:nvPr>
        </p:nvSpPr>
        <p:spPr>
          <a:xfrm>
            <a:off x="7811023" y="2768160"/>
            <a:ext cx="2171700" cy="459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5875">
            <a:solidFill>
              <a:srgbClr val="D0DFEB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sx="102000" rotWithShape="0" algn="ctr" sy="102000">
              <a:srgbClr val="000000">
                <a:alpha val="392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05" name="Google Shape;1805;p80"/>
          <p:cNvSpPr/>
          <p:nvPr>
            <p:ph idx="4" type="subTitle"/>
          </p:nvPr>
        </p:nvSpPr>
        <p:spPr>
          <a:xfrm>
            <a:off x="816173" y="3679910"/>
            <a:ext cx="2171700" cy="459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5875">
            <a:solidFill>
              <a:srgbClr val="D0DFEB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sx="102000" rotWithShape="0" algn="ctr" sy="102000">
              <a:srgbClr val="000000">
                <a:alpha val="392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06" name="Google Shape;1806;p80"/>
          <p:cNvSpPr/>
          <p:nvPr>
            <p:ph idx="5" type="subTitle"/>
          </p:nvPr>
        </p:nvSpPr>
        <p:spPr>
          <a:xfrm>
            <a:off x="3610948" y="3679910"/>
            <a:ext cx="2171700" cy="459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5875">
            <a:solidFill>
              <a:srgbClr val="D0DFEB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sx="102000" rotWithShape="0" algn="ctr" sy="102000">
              <a:srgbClr val="000000">
                <a:alpha val="392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07" name="Google Shape;1807;p80"/>
          <p:cNvSpPr/>
          <p:nvPr>
            <p:ph idx="6" type="subTitle"/>
          </p:nvPr>
        </p:nvSpPr>
        <p:spPr>
          <a:xfrm>
            <a:off x="6411548" y="3679910"/>
            <a:ext cx="2171700" cy="459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5875">
            <a:solidFill>
              <a:srgbClr val="D0DFEB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sx="102000" rotWithShape="0" algn="ctr" sy="102000">
              <a:srgbClr val="000000">
                <a:alpha val="392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08" name="Google Shape;1808;p80"/>
          <p:cNvSpPr/>
          <p:nvPr>
            <p:ph idx="7" type="subTitle"/>
          </p:nvPr>
        </p:nvSpPr>
        <p:spPr>
          <a:xfrm>
            <a:off x="9212148" y="3679910"/>
            <a:ext cx="2171700" cy="459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5875">
            <a:solidFill>
              <a:srgbClr val="D0DFEB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sx="102000" rotWithShape="0" algn="ctr" sy="102000">
              <a:srgbClr val="000000">
                <a:alpha val="392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09" name="Google Shape;1809;p80"/>
          <p:cNvSpPr/>
          <p:nvPr>
            <p:ph idx="8" type="subTitle"/>
          </p:nvPr>
        </p:nvSpPr>
        <p:spPr>
          <a:xfrm>
            <a:off x="571500" y="4584475"/>
            <a:ext cx="1308000" cy="459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5875">
            <a:solidFill>
              <a:srgbClr val="D0DFEB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sx="102000" rotWithShape="0" algn="ctr" sy="102000">
              <a:srgbClr val="000000">
                <a:alpha val="392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10" name="Google Shape;1810;p80"/>
          <p:cNvSpPr/>
          <p:nvPr>
            <p:ph idx="9" type="subTitle"/>
          </p:nvPr>
        </p:nvSpPr>
        <p:spPr>
          <a:xfrm>
            <a:off x="1972912" y="4584475"/>
            <a:ext cx="1308000" cy="459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5875">
            <a:solidFill>
              <a:srgbClr val="D0DFEB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sx="102000" rotWithShape="0" algn="ctr" sy="102000">
              <a:srgbClr val="000000">
                <a:alpha val="392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11" name="Google Shape;1811;p80"/>
          <p:cNvSpPr/>
          <p:nvPr>
            <p:ph idx="13" type="subTitle"/>
          </p:nvPr>
        </p:nvSpPr>
        <p:spPr>
          <a:xfrm>
            <a:off x="3342100" y="4584475"/>
            <a:ext cx="1308000" cy="459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5875">
            <a:solidFill>
              <a:srgbClr val="D0DFEB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sx="102000" rotWithShape="0" algn="ctr" sy="102000">
              <a:srgbClr val="000000">
                <a:alpha val="392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12" name="Google Shape;1812;p80"/>
          <p:cNvSpPr/>
          <p:nvPr>
            <p:ph idx="14" type="subTitle"/>
          </p:nvPr>
        </p:nvSpPr>
        <p:spPr>
          <a:xfrm>
            <a:off x="4743512" y="4584475"/>
            <a:ext cx="1308000" cy="459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5875">
            <a:solidFill>
              <a:srgbClr val="D0DFEB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sx="102000" rotWithShape="0" algn="ctr" sy="102000">
              <a:srgbClr val="000000">
                <a:alpha val="392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13" name="Google Shape;1813;p80"/>
          <p:cNvSpPr/>
          <p:nvPr>
            <p:ph idx="15" type="subTitle"/>
          </p:nvPr>
        </p:nvSpPr>
        <p:spPr>
          <a:xfrm>
            <a:off x="6142700" y="4584475"/>
            <a:ext cx="1308000" cy="459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5875">
            <a:solidFill>
              <a:srgbClr val="D0DFEB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sx="102000" rotWithShape="0" algn="ctr" sy="102000">
              <a:srgbClr val="000000">
                <a:alpha val="392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14" name="Google Shape;1814;p80"/>
          <p:cNvSpPr/>
          <p:nvPr>
            <p:ph idx="16" type="subTitle"/>
          </p:nvPr>
        </p:nvSpPr>
        <p:spPr>
          <a:xfrm>
            <a:off x="7544112" y="4584475"/>
            <a:ext cx="1308000" cy="459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5875">
            <a:solidFill>
              <a:srgbClr val="D0DFEB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sx="102000" rotWithShape="0" algn="ctr" sy="102000">
              <a:srgbClr val="000000">
                <a:alpha val="392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15" name="Google Shape;1815;p80"/>
          <p:cNvSpPr/>
          <p:nvPr>
            <p:ph idx="17" type="subTitle"/>
          </p:nvPr>
        </p:nvSpPr>
        <p:spPr>
          <a:xfrm>
            <a:off x="8945500" y="4584475"/>
            <a:ext cx="1308000" cy="459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5875">
            <a:solidFill>
              <a:srgbClr val="D0DFEB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sx="102000" rotWithShape="0" algn="ctr" sy="102000">
              <a:srgbClr val="000000">
                <a:alpha val="392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16" name="Google Shape;1816;p80"/>
          <p:cNvSpPr/>
          <p:nvPr>
            <p:ph idx="18" type="subTitle"/>
          </p:nvPr>
        </p:nvSpPr>
        <p:spPr>
          <a:xfrm>
            <a:off x="10346912" y="4584475"/>
            <a:ext cx="1308000" cy="459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5875">
            <a:solidFill>
              <a:srgbClr val="D0DFEB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sx="102000" rotWithShape="0" algn="ctr" sy="102000">
              <a:srgbClr val="000000">
                <a:alpha val="392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17" name="Google Shape;1817;p80"/>
          <p:cNvSpPr txBox="1"/>
          <p:nvPr>
            <p:ph type="title"/>
          </p:nvPr>
        </p:nvSpPr>
        <p:spPr>
          <a:xfrm>
            <a:off x="912824" y="5381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8" name="Google Shape;1818;p80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19" name="Google Shape;1819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SECTION TITLE picture">
  <p:cSld name="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9"/>
          <p:cNvPicPr preferRelativeResize="0"/>
          <p:nvPr/>
        </p:nvPicPr>
        <p:blipFill rotWithShape="1">
          <a:blip r:embed="rId3">
            <a:alphaModFix/>
          </a:blip>
          <a:srcRect b="43921" l="49852" r="0" t="0"/>
          <a:stretch/>
        </p:blipFill>
        <p:spPr>
          <a:xfrm>
            <a:off x="-11575" y="3765147"/>
            <a:ext cx="4354844" cy="3167423"/>
          </a:xfrm>
          <a:custGeom>
            <a:rect b="b" l="l" r="r" t="t"/>
            <a:pathLst>
              <a:path extrusionOk="0" h="3167423" w="4354844">
                <a:moveTo>
                  <a:pt x="0" y="0"/>
                </a:moveTo>
                <a:lnTo>
                  <a:pt x="4354844" y="0"/>
                </a:lnTo>
                <a:lnTo>
                  <a:pt x="4354844" y="3167423"/>
                </a:lnTo>
                <a:lnTo>
                  <a:pt x="0" y="316742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84" name="Google Shape;8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12192000" cy="685798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/>
          <p:cNvSpPr txBox="1"/>
          <p:nvPr>
            <p:ph type="title"/>
          </p:nvPr>
        </p:nvSpPr>
        <p:spPr>
          <a:xfrm>
            <a:off x="638375" y="4060250"/>
            <a:ext cx="3396900" cy="20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oppins SemiBold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9"/>
          <p:cNvSpPr txBox="1"/>
          <p:nvPr>
            <p:ph hasCustomPrompt="1" idx="2" type="title"/>
          </p:nvPr>
        </p:nvSpPr>
        <p:spPr>
          <a:xfrm>
            <a:off x="638381" y="2978926"/>
            <a:ext cx="3447300" cy="113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400">
                <a:solidFill>
                  <a:schemeClr val="lt1"/>
                </a:solidFill>
              </a:defRPr>
            </a:lvl1pPr>
            <a:lvl2pPr lvl="1" rtl="0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 rtl="0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 rtl="0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 rtl="0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 rtl="0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 rtl="0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 rtl="0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 rtl="0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Hierarchy 3">
  <p:cSld name="5_Title Slide">
    <p:bg>
      <p:bgPr>
        <a:solidFill>
          <a:schemeClr val="lt2"/>
        </a:solidFill>
      </p:bgPr>
    </p:bg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81"/>
          <p:cNvSpPr txBox="1"/>
          <p:nvPr>
            <p:ph idx="12" type="sldNum"/>
          </p:nvPr>
        </p:nvSpPr>
        <p:spPr>
          <a:xfrm>
            <a:off x="8877300" y="64008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2" name="Google Shape;1822;p81"/>
          <p:cNvSpPr/>
          <p:nvPr>
            <p:ph idx="1" type="subTitle"/>
          </p:nvPr>
        </p:nvSpPr>
        <p:spPr>
          <a:xfrm>
            <a:off x="571500" y="3684252"/>
            <a:ext cx="2171700" cy="459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5875">
            <a:solidFill>
              <a:srgbClr val="D0DFEB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sx="102000" rotWithShape="0" algn="ctr" sy="102000">
              <a:srgbClr val="000000">
                <a:alpha val="392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23" name="Google Shape;1823;p81"/>
          <p:cNvSpPr txBox="1"/>
          <p:nvPr>
            <p:ph type="title"/>
          </p:nvPr>
        </p:nvSpPr>
        <p:spPr>
          <a:xfrm>
            <a:off x="912824" y="538150"/>
            <a:ext cx="9573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4" name="Google Shape;1824;p81"/>
          <p:cNvSpPr/>
          <p:nvPr/>
        </p:nvSpPr>
        <p:spPr>
          <a:xfrm>
            <a:off x="577975" y="797378"/>
            <a:ext cx="152400" cy="1524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25" name="Google Shape;182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81"/>
          <p:cNvSpPr/>
          <p:nvPr>
            <p:ph idx="2" type="subTitle"/>
          </p:nvPr>
        </p:nvSpPr>
        <p:spPr>
          <a:xfrm>
            <a:off x="3177575" y="1735177"/>
            <a:ext cx="2171700" cy="459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5875">
            <a:solidFill>
              <a:srgbClr val="D0DFEB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sx="102000" rotWithShape="0" algn="ctr" sy="102000">
              <a:srgbClr val="000000">
                <a:alpha val="392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27" name="Google Shape;1827;p81"/>
          <p:cNvSpPr/>
          <p:nvPr>
            <p:ph idx="3" type="subTitle"/>
          </p:nvPr>
        </p:nvSpPr>
        <p:spPr>
          <a:xfrm>
            <a:off x="3177575" y="3033302"/>
            <a:ext cx="2171700" cy="459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5875">
            <a:solidFill>
              <a:srgbClr val="D0DFEB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sx="102000" rotWithShape="0" algn="ctr" sy="102000">
              <a:srgbClr val="000000">
                <a:alpha val="392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28" name="Google Shape;1828;p81"/>
          <p:cNvSpPr/>
          <p:nvPr>
            <p:ph idx="4" type="subTitle"/>
          </p:nvPr>
        </p:nvSpPr>
        <p:spPr>
          <a:xfrm>
            <a:off x="3177575" y="4331427"/>
            <a:ext cx="2171700" cy="459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5875">
            <a:solidFill>
              <a:srgbClr val="D0DFEB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sx="102000" rotWithShape="0" algn="ctr" sy="102000">
              <a:srgbClr val="000000">
                <a:alpha val="392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29" name="Google Shape;1829;p81"/>
          <p:cNvSpPr/>
          <p:nvPr>
            <p:ph idx="5" type="subTitle"/>
          </p:nvPr>
        </p:nvSpPr>
        <p:spPr>
          <a:xfrm>
            <a:off x="3177575" y="5629552"/>
            <a:ext cx="2171700" cy="4593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5875">
            <a:solidFill>
              <a:srgbClr val="D0DFEB"/>
            </a:solidFill>
            <a:prstDash val="solid"/>
            <a:round/>
            <a:headEnd len="sm" w="sm" type="none"/>
            <a:tailEnd len="sm" w="sm" type="none"/>
          </a:ln>
          <a:effectLst>
            <a:outerShdw blurRad="228600" sx="102000" rotWithShape="0" algn="ctr" sy="102000">
              <a:srgbClr val="000000">
                <a:alpha val="3920"/>
              </a:srgbClr>
            </a:outerShdw>
          </a:effectLst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  <a:defRPr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/>
            </a:lvl2pPr>
            <a:lvl3pPr lvl="2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  <a:defRPr sz="1800"/>
            </a:lvl3pPr>
            <a:lvl4pPr lvl="3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4pPr>
            <a:lvl5pPr lvl="4" rtl="0" algn="ctr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30" name="Google Shape;1830;p81"/>
          <p:cNvSpPr txBox="1"/>
          <p:nvPr>
            <p:ph idx="6" type="body"/>
          </p:nvPr>
        </p:nvSpPr>
        <p:spPr>
          <a:xfrm>
            <a:off x="5523075" y="1568900"/>
            <a:ext cx="4924500" cy="904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1831" name="Google Shape;1831;p81"/>
          <p:cNvSpPr txBox="1"/>
          <p:nvPr>
            <p:ph idx="7" type="body"/>
          </p:nvPr>
        </p:nvSpPr>
        <p:spPr>
          <a:xfrm>
            <a:off x="5523075" y="2810550"/>
            <a:ext cx="4924500" cy="904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1832" name="Google Shape;1832;p81"/>
          <p:cNvSpPr txBox="1"/>
          <p:nvPr>
            <p:ph idx="8" type="body"/>
          </p:nvPr>
        </p:nvSpPr>
        <p:spPr>
          <a:xfrm>
            <a:off x="5523075" y="4108675"/>
            <a:ext cx="4924500" cy="904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1833" name="Google Shape;1833;p81"/>
          <p:cNvSpPr txBox="1"/>
          <p:nvPr>
            <p:ph idx="9" type="body"/>
          </p:nvPr>
        </p:nvSpPr>
        <p:spPr>
          <a:xfrm>
            <a:off x="5523075" y="5406800"/>
            <a:ext cx="4924500" cy="904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"/>
              <a:buChar char="►"/>
              <a:defRPr/>
            </a:lvl1pPr>
            <a:lvl2pPr indent="-293369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20"/>
              <a:buChar char="►"/>
              <a:defRPr/>
            </a:lvl2pPr>
            <a:lvl3pPr indent="-287972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Char char="►"/>
              <a:defRPr/>
            </a:lvl3pPr>
            <a:lvl4pPr indent="-285273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4pPr>
            <a:lvl5pPr indent="-285273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3"/>
              <a:buChar char="►"/>
              <a:defRPr/>
            </a:lvl5pPr>
            <a:lvl6pPr indent="-2984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traffic lights">
  <p:cSld name="CUSTOM_3_1_1_1_1_1_1_1_1_1_2_1">
    <p:bg>
      <p:bgPr>
        <a:solidFill>
          <a:schemeClr val="lt1"/>
        </a:solidFill>
      </p:bgPr>
    </p:bg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5" name="Google Shape;1835;p82"/>
          <p:cNvPicPr preferRelativeResize="0"/>
          <p:nvPr/>
        </p:nvPicPr>
        <p:blipFill rotWithShape="1">
          <a:blip r:embed="rId2">
            <a:alphaModFix/>
          </a:blip>
          <a:srcRect b="10753" l="2162" r="2171" t="10753"/>
          <a:stretch/>
        </p:blipFill>
        <p:spPr>
          <a:xfrm>
            <a:off x="-25626" y="-14414"/>
            <a:ext cx="12243251" cy="6886827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p82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7" name="Google Shape;1837;p82"/>
          <p:cNvSpPr txBox="1"/>
          <p:nvPr>
            <p:ph type="title"/>
          </p:nvPr>
        </p:nvSpPr>
        <p:spPr>
          <a:xfrm>
            <a:off x="1065225" y="614350"/>
            <a:ext cx="9573300" cy="4359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38" name="Google Shape;183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82"/>
          <p:cNvSpPr/>
          <p:nvPr/>
        </p:nvSpPr>
        <p:spPr>
          <a:xfrm>
            <a:off x="489500" y="7501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0" name="Google Shape;1840;p82"/>
          <p:cNvSpPr/>
          <p:nvPr/>
        </p:nvSpPr>
        <p:spPr>
          <a:xfrm>
            <a:off x="539750" y="1816100"/>
            <a:ext cx="3625800" cy="266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1" name="Google Shape;1841;p82"/>
          <p:cNvSpPr/>
          <p:nvPr/>
        </p:nvSpPr>
        <p:spPr>
          <a:xfrm>
            <a:off x="539750" y="2155850"/>
            <a:ext cx="3625800" cy="266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2" name="Google Shape;1842;p82"/>
          <p:cNvSpPr/>
          <p:nvPr/>
        </p:nvSpPr>
        <p:spPr>
          <a:xfrm>
            <a:off x="539750" y="2495600"/>
            <a:ext cx="3625800" cy="266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3" name="Google Shape;1843;p82"/>
          <p:cNvSpPr/>
          <p:nvPr/>
        </p:nvSpPr>
        <p:spPr>
          <a:xfrm>
            <a:off x="742950" y="1546250"/>
            <a:ext cx="527100" cy="1485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4" name="Google Shape;1844;p82"/>
          <p:cNvSpPr/>
          <p:nvPr/>
        </p:nvSpPr>
        <p:spPr>
          <a:xfrm>
            <a:off x="873150" y="1816100"/>
            <a:ext cx="266700" cy="266700"/>
          </a:xfrm>
          <a:prstGeom prst="ellipse">
            <a:avLst/>
          </a:prstGeom>
          <a:solidFill>
            <a:srgbClr val="FF0000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5" name="Google Shape;1845;p82"/>
          <p:cNvSpPr/>
          <p:nvPr/>
        </p:nvSpPr>
        <p:spPr>
          <a:xfrm>
            <a:off x="873150" y="2155850"/>
            <a:ext cx="266700" cy="266700"/>
          </a:xfrm>
          <a:prstGeom prst="ellipse">
            <a:avLst/>
          </a:prstGeom>
          <a:solidFill>
            <a:srgbClr val="FF9900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6" name="Google Shape;1846;p82"/>
          <p:cNvSpPr/>
          <p:nvPr/>
        </p:nvSpPr>
        <p:spPr>
          <a:xfrm>
            <a:off x="873150" y="2495600"/>
            <a:ext cx="266700" cy="266700"/>
          </a:xfrm>
          <a:prstGeom prst="ellipse">
            <a:avLst/>
          </a:prstGeom>
          <a:solidFill>
            <a:srgbClr val="6AA84F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7" name="Google Shape;1847;p82"/>
          <p:cNvSpPr txBox="1"/>
          <p:nvPr/>
        </p:nvSpPr>
        <p:spPr>
          <a:xfrm>
            <a:off x="1714500" y="1841500"/>
            <a:ext cx="20448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RISKS / ROADBLOCKS</a:t>
            </a:r>
            <a:endParaRPr b="1" sz="15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8" name="Google Shape;1848;p82"/>
          <p:cNvSpPr txBox="1"/>
          <p:nvPr/>
        </p:nvSpPr>
        <p:spPr>
          <a:xfrm>
            <a:off x="1714500" y="2184350"/>
            <a:ext cx="20448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POTENTIAL RISKS</a:t>
            </a:r>
            <a:endParaRPr b="1" sz="15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9" name="Google Shape;1849;p82"/>
          <p:cNvSpPr txBox="1"/>
          <p:nvPr/>
        </p:nvSpPr>
        <p:spPr>
          <a:xfrm>
            <a:off x="1714500" y="2527200"/>
            <a:ext cx="20448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ON TRACK</a:t>
            </a:r>
            <a:endParaRPr b="1" sz="15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0" name="Google Shape;1850;p82"/>
          <p:cNvSpPr/>
          <p:nvPr/>
        </p:nvSpPr>
        <p:spPr>
          <a:xfrm>
            <a:off x="4241750" y="1546250"/>
            <a:ext cx="18162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1" name="Google Shape;1851;p82"/>
          <p:cNvSpPr/>
          <p:nvPr/>
        </p:nvSpPr>
        <p:spPr>
          <a:xfrm>
            <a:off x="6095900" y="1546250"/>
            <a:ext cx="54834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2" name="Google Shape;1852;p82"/>
          <p:cNvSpPr/>
          <p:nvPr/>
        </p:nvSpPr>
        <p:spPr>
          <a:xfrm>
            <a:off x="4241750" y="1851050"/>
            <a:ext cx="18162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3" name="Google Shape;1853;p82"/>
          <p:cNvSpPr/>
          <p:nvPr/>
        </p:nvSpPr>
        <p:spPr>
          <a:xfrm>
            <a:off x="6095900" y="1851050"/>
            <a:ext cx="54834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4" name="Google Shape;1854;p82"/>
          <p:cNvSpPr/>
          <p:nvPr/>
        </p:nvSpPr>
        <p:spPr>
          <a:xfrm>
            <a:off x="4241750" y="2155850"/>
            <a:ext cx="18162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5" name="Google Shape;1855;p82"/>
          <p:cNvSpPr/>
          <p:nvPr/>
        </p:nvSpPr>
        <p:spPr>
          <a:xfrm>
            <a:off x="6095900" y="2155850"/>
            <a:ext cx="54834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6" name="Google Shape;1856;p82"/>
          <p:cNvSpPr/>
          <p:nvPr/>
        </p:nvSpPr>
        <p:spPr>
          <a:xfrm>
            <a:off x="4241750" y="2460650"/>
            <a:ext cx="18162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7" name="Google Shape;1857;p82"/>
          <p:cNvSpPr/>
          <p:nvPr/>
        </p:nvSpPr>
        <p:spPr>
          <a:xfrm>
            <a:off x="6095900" y="2460650"/>
            <a:ext cx="54834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8" name="Google Shape;1858;p82"/>
          <p:cNvSpPr/>
          <p:nvPr/>
        </p:nvSpPr>
        <p:spPr>
          <a:xfrm>
            <a:off x="4241750" y="2765450"/>
            <a:ext cx="18162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9" name="Google Shape;1859;p82"/>
          <p:cNvSpPr/>
          <p:nvPr/>
        </p:nvSpPr>
        <p:spPr>
          <a:xfrm>
            <a:off x="6095900" y="2765450"/>
            <a:ext cx="54834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0" name="Google Shape;1860;p82"/>
          <p:cNvSpPr txBox="1"/>
          <p:nvPr/>
        </p:nvSpPr>
        <p:spPr>
          <a:xfrm>
            <a:off x="4241750" y="1574750"/>
            <a:ext cx="16002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Name</a:t>
            </a:r>
            <a:endParaRPr b="1" sz="10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1" name="Google Shape;1861;p82"/>
          <p:cNvSpPr txBox="1"/>
          <p:nvPr/>
        </p:nvSpPr>
        <p:spPr>
          <a:xfrm>
            <a:off x="4222625" y="1879550"/>
            <a:ext cx="18162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Manager</a:t>
            </a:r>
            <a:endParaRPr b="1" sz="10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2" name="Google Shape;1862;p82"/>
          <p:cNvSpPr txBox="1"/>
          <p:nvPr/>
        </p:nvSpPr>
        <p:spPr>
          <a:xfrm>
            <a:off x="4232188" y="2184350"/>
            <a:ext cx="18162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Code</a:t>
            </a:r>
            <a:endParaRPr b="1" sz="10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3" name="Google Shape;1863;p82"/>
          <p:cNvSpPr txBox="1"/>
          <p:nvPr/>
        </p:nvSpPr>
        <p:spPr>
          <a:xfrm>
            <a:off x="4213063" y="2489150"/>
            <a:ext cx="18162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Date of Status Entry</a:t>
            </a:r>
            <a:endParaRPr b="1" sz="10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4" name="Google Shape;1864;p82"/>
          <p:cNvSpPr txBox="1"/>
          <p:nvPr/>
        </p:nvSpPr>
        <p:spPr>
          <a:xfrm>
            <a:off x="4213074" y="2793950"/>
            <a:ext cx="16797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Period Conveil</a:t>
            </a:r>
            <a:endParaRPr b="1" sz="10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5" name="Google Shape;1865;p82"/>
          <p:cNvSpPr txBox="1"/>
          <p:nvPr>
            <p:ph idx="1" type="subTitle"/>
          </p:nvPr>
        </p:nvSpPr>
        <p:spPr>
          <a:xfrm>
            <a:off x="6189650" y="1546250"/>
            <a:ext cx="5295900" cy="266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66" name="Google Shape;1866;p82"/>
          <p:cNvSpPr txBox="1"/>
          <p:nvPr>
            <p:ph idx="2" type="subTitle"/>
          </p:nvPr>
        </p:nvSpPr>
        <p:spPr>
          <a:xfrm>
            <a:off x="6189650" y="1851050"/>
            <a:ext cx="5295900" cy="266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67" name="Google Shape;1867;p82"/>
          <p:cNvSpPr txBox="1"/>
          <p:nvPr>
            <p:ph idx="3" type="subTitle"/>
          </p:nvPr>
        </p:nvSpPr>
        <p:spPr>
          <a:xfrm>
            <a:off x="6189650" y="2155850"/>
            <a:ext cx="5295900" cy="266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68" name="Google Shape;1868;p82"/>
          <p:cNvSpPr txBox="1"/>
          <p:nvPr>
            <p:ph idx="4" type="subTitle"/>
          </p:nvPr>
        </p:nvSpPr>
        <p:spPr>
          <a:xfrm>
            <a:off x="6189650" y="2460650"/>
            <a:ext cx="5295900" cy="266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69" name="Google Shape;1869;p82"/>
          <p:cNvSpPr txBox="1"/>
          <p:nvPr>
            <p:ph idx="5" type="subTitle"/>
          </p:nvPr>
        </p:nvSpPr>
        <p:spPr>
          <a:xfrm>
            <a:off x="6189650" y="2759050"/>
            <a:ext cx="5295900" cy="266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70" name="Google Shape;1870;p82"/>
          <p:cNvSpPr/>
          <p:nvPr/>
        </p:nvSpPr>
        <p:spPr>
          <a:xfrm>
            <a:off x="539750" y="3333750"/>
            <a:ext cx="11080800" cy="266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1" name="Google Shape;1871;p82"/>
          <p:cNvSpPr txBox="1"/>
          <p:nvPr/>
        </p:nvSpPr>
        <p:spPr>
          <a:xfrm>
            <a:off x="4629150" y="3359025"/>
            <a:ext cx="29337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STATUS THIS PERIOD</a:t>
            </a:r>
            <a:endParaRPr b="1" sz="15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2" name="Google Shape;1872;p82"/>
          <p:cNvSpPr/>
          <p:nvPr/>
        </p:nvSpPr>
        <p:spPr>
          <a:xfrm>
            <a:off x="568425" y="3654450"/>
            <a:ext cx="23577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3" name="Google Shape;1873;p82"/>
          <p:cNvSpPr txBox="1"/>
          <p:nvPr/>
        </p:nvSpPr>
        <p:spPr>
          <a:xfrm>
            <a:off x="680475" y="3682950"/>
            <a:ext cx="2133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OVERALL PROJECT STATUS</a:t>
            </a:r>
            <a:endParaRPr b="1" sz="10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4" name="Google Shape;1874;p82"/>
          <p:cNvSpPr txBox="1"/>
          <p:nvPr>
            <p:ph idx="6" type="subTitle"/>
          </p:nvPr>
        </p:nvSpPr>
        <p:spPr>
          <a:xfrm>
            <a:off x="2965425" y="3663950"/>
            <a:ext cx="1866900" cy="209700"/>
          </a:xfrm>
          <a:prstGeom prst="rect">
            <a:avLst/>
          </a:prstGeom>
          <a:solidFill>
            <a:srgbClr val="6AA84F"/>
          </a:solidFill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75" name="Google Shape;1875;p82"/>
          <p:cNvSpPr/>
          <p:nvPr/>
        </p:nvSpPr>
        <p:spPr>
          <a:xfrm>
            <a:off x="4873688" y="3635450"/>
            <a:ext cx="11844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6" name="Google Shape;1876;p82"/>
          <p:cNvSpPr/>
          <p:nvPr/>
        </p:nvSpPr>
        <p:spPr>
          <a:xfrm>
            <a:off x="6108900" y="3635450"/>
            <a:ext cx="54834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7" name="Google Shape;1877;p82"/>
          <p:cNvSpPr txBox="1"/>
          <p:nvPr/>
        </p:nvSpPr>
        <p:spPr>
          <a:xfrm>
            <a:off x="5134075" y="3663950"/>
            <a:ext cx="6732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NOTES</a:t>
            </a:r>
            <a:endParaRPr b="1" sz="10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8" name="Google Shape;1878;p82"/>
          <p:cNvSpPr txBox="1"/>
          <p:nvPr>
            <p:ph idx="7" type="subTitle"/>
          </p:nvPr>
        </p:nvSpPr>
        <p:spPr>
          <a:xfrm>
            <a:off x="6202650" y="3635450"/>
            <a:ext cx="5295900" cy="266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79" name="Google Shape;1879;p82"/>
          <p:cNvSpPr/>
          <p:nvPr/>
        </p:nvSpPr>
        <p:spPr>
          <a:xfrm>
            <a:off x="489500" y="4171900"/>
            <a:ext cx="11130900" cy="266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0" name="Google Shape;1880;p82"/>
          <p:cNvSpPr txBox="1"/>
          <p:nvPr/>
        </p:nvSpPr>
        <p:spPr>
          <a:xfrm>
            <a:off x="4629150" y="4206850"/>
            <a:ext cx="29337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COMPONENTS</a:t>
            </a:r>
            <a:endParaRPr b="1" sz="15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1" name="Google Shape;1881;p82"/>
          <p:cNvSpPr/>
          <p:nvPr/>
        </p:nvSpPr>
        <p:spPr>
          <a:xfrm>
            <a:off x="529250" y="4511650"/>
            <a:ext cx="23970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2" name="Google Shape;1882;p82"/>
          <p:cNvSpPr txBox="1"/>
          <p:nvPr/>
        </p:nvSpPr>
        <p:spPr>
          <a:xfrm>
            <a:off x="621775" y="4540150"/>
            <a:ext cx="2133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COMPONENT</a:t>
            </a:r>
            <a:endParaRPr b="1" sz="10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3" name="Google Shape;1883;p82"/>
          <p:cNvSpPr/>
          <p:nvPr/>
        </p:nvSpPr>
        <p:spPr>
          <a:xfrm>
            <a:off x="529250" y="4813300"/>
            <a:ext cx="23970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4" name="Google Shape;1884;p82"/>
          <p:cNvSpPr txBox="1"/>
          <p:nvPr/>
        </p:nvSpPr>
        <p:spPr>
          <a:xfrm>
            <a:off x="621775" y="4841800"/>
            <a:ext cx="2133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QUALITY</a:t>
            </a:r>
            <a:endParaRPr b="1" sz="10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5" name="Google Shape;1885;p82"/>
          <p:cNvSpPr/>
          <p:nvPr/>
        </p:nvSpPr>
        <p:spPr>
          <a:xfrm>
            <a:off x="529250" y="5114950"/>
            <a:ext cx="23970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6" name="Google Shape;1886;p82"/>
          <p:cNvSpPr txBox="1"/>
          <p:nvPr/>
        </p:nvSpPr>
        <p:spPr>
          <a:xfrm>
            <a:off x="621775" y="5143450"/>
            <a:ext cx="2133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SCHEDULE</a:t>
            </a:r>
            <a:endParaRPr b="1" sz="10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7" name="Google Shape;1887;p82"/>
          <p:cNvSpPr/>
          <p:nvPr/>
        </p:nvSpPr>
        <p:spPr>
          <a:xfrm>
            <a:off x="529250" y="5416600"/>
            <a:ext cx="23970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8" name="Google Shape;1888;p82"/>
          <p:cNvSpPr txBox="1"/>
          <p:nvPr/>
        </p:nvSpPr>
        <p:spPr>
          <a:xfrm>
            <a:off x="621775" y="5445100"/>
            <a:ext cx="2133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BUDGET</a:t>
            </a:r>
            <a:endParaRPr b="1" sz="10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9" name="Google Shape;1889;p82"/>
          <p:cNvSpPr/>
          <p:nvPr/>
        </p:nvSpPr>
        <p:spPr>
          <a:xfrm>
            <a:off x="529250" y="5718250"/>
            <a:ext cx="23970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0" name="Google Shape;1890;p82"/>
          <p:cNvSpPr txBox="1"/>
          <p:nvPr/>
        </p:nvSpPr>
        <p:spPr>
          <a:xfrm>
            <a:off x="621775" y="5746750"/>
            <a:ext cx="2133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SCOPE</a:t>
            </a:r>
            <a:endParaRPr b="1" sz="10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1" name="Google Shape;1891;p82"/>
          <p:cNvSpPr/>
          <p:nvPr/>
        </p:nvSpPr>
        <p:spPr>
          <a:xfrm>
            <a:off x="529250" y="6019900"/>
            <a:ext cx="23970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2" name="Google Shape;1892;p82"/>
          <p:cNvSpPr txBox="1"/>
          <p:nvPr/>
        </p:nvSpPr>
        <p:spPr>
          <a:xfrm>
            <a:off x="621775" y="6048400"/>
            <a:ext cx="2133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RISKS</a:t>
            </a:r>
            <a:endParaRPr b="1" sz="10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3" name="Google Shape;1893;p82"/>
          <p:cNvSpPr txBox="1"/>
          <p:nvPr>
            <p:ph idx="8" type="subTitle"/>
          </p:nvPr>
        </p:nvSpPr>
        <p:spPr>
          <a:xfrm>
            <a:off x="2965425" y="4839000"/>
            <a:ext cx="1816200" cy="209700"/>
          </a:xfrm>
          <a:prstGeom prst="rect">
            <a:avLst/>
          </a:prstGeom>
          <a:solidFill>
            <a:srgbClr val="6AA84F"/>
          </a:solidFill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4" name="Google Shape;1894;p82"/>
          <p:cNvSpPr txBox="1"/>
          <p:nvPr>
            <p:ph idx="9" type="subTitle"/>
          </p:nvPr>
        </p:nvSpPr>
        <p:spPr>
          <a:xfrm>
            <a:off x="2965425" y="5144050"/>
            <a:ext cx="1816200" cy="209700"/>
          </a:xfrm>
          <a:prstGeom prst="rect">
            <a:avLst/>
          </a:prstGeom>
          <a:solidFill>
            <a:srgbClr val="6AA84F"/>
          </a:solidFill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5" name="Google Shape;1895;p82"/>
          <p:cNvSpPr txBox="1"/>
          <p:nvPr>
            <p:ph idx="13" type="subTitle"/>
          </p:nvPr>
        </p:nvSpPr>
        <p:spPr>
          <a:xfrm>
            <a:off x="2965425" y="5449100"/>
            <a:ext cx="1816200" cy="209700"/>
          </a:xfrm>
          <a:prstGeom prst="rect">
            <a:avLst/>
          </a:prstGeom>
          <a:solidFill>
            <a:srgbClr val="6AA84F"/>
          </a:solidFill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6" name="Google Shape;1896;p82"/>
          <p:cNvSpPr txBox="1"/>
          <p:nvPr>
            <p:ph idx="14" type="subTitle"/>
          </p:nvPr>
        </p:nvSpPr>
        <p:spPr>
          <a:xfrm>
            <a:off x="2965425" y="5754150"/>
            <a:ext cx="1816200" cy="209700"/>
          </a:xfrm>
          <a:prstGeom prst="rect">
            <a:avLst/>
          </a:prstGeom>
          <a:solidFill>
            <a:srgbClr val="6AA84F"/>
          </a:solidFill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7" name="Google Shape;1897;p82"/>
          <p:cNvSpPr txBox="1"/>
          <p:nvPr>
            <p:ph idx="15" type="subTitle"/>
          </p:nvPr>
        </p:nvSpPr>
        <p:spPr>
          <a:xfrm>
            <a:off x="2965425" y="6059200"/>
            <a:ext cx="1816200" cy="209700"/>
          </a:xfrm>
          <a:prstGeom prst="rect">
            <a:avLst/>
          </a:prstGeom>
          <a:solidFill>
            <a:srgbClr val="6AA84F"/>
          </a:solidFill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98" name="Google Shape;1898;p82"/>
          <p:cNvSpPr/>
          <p:nvPr/>
        </p:nvSpPr>
        <p:spPr>
          <a:xfrm>
            <a:off x="2965432" y="4505450"/>
            <a:ext cx="18162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9" name="Google Shape;1899;p82"/>
          <p:cNvSpPr txBox="1"/>
          <p:nvPr/>
        </p:nvSpPr>
        <p:spPr>
          <a:xfrm>
            <a:off x="3364719" y="4533950"/>
            <a:ext cx="10323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STATUS</a:t>
            </a:r>
            <a:endParaRPr b="1" sz="10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0" name="Google Shape;1900;p82"/>
          <p:cNvSpPr/>
          <p:nvPr/>
        </p:nvSpPr>
        <p:spPr>
          <a:xfrm>
            <a:off x="4820788" y="4505450"/>
            <a:ext cx="11844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1" name="Google Shape;1901;p82"/>
          <p:cNvSpPr/>
          <p:nvPr/>
        </p:nvSpPr>
        <p:spPr>
          <a:xfrm>
            <a:off x="6056000" y="4505450"/>
            <a:ext cx="55233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2" name="Google Shape;1902;p82"/>
          <p:cNvSpPr txBox="1"/>
          <p:nvPr/>
        </p:nvSpPr>
        <p:spPr>
          <a:xfrm>
            <a:off x="4873700" y="4533950"/>
            <a:ext cx="10896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OWNER / TEAM</a:t>
            </a:r>
            <a:endParaRPr b="1" sz="10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3" name="Google Shape;1903;p82"/>
          <p:cNvSpPr/>
          <p:nvPr/>
        </p:nvSpPr>
        <p:spPr>
          <a:xfrm>
            <a:off x="6056000" y="4810250"/>
            <a:ext cx="55233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4" name="Google Shape;1904;p82"/>
          <p:cNvSpPr txBox="1"/>
          <p:nvPr>
            <p:ph idx="16" type="subTitle"/>
          </p:nvPr>
        </p:nvSpPr>
        <p:spPr>
          <a:xfrm>
            <a:off x="6149750" y="4810250"/>
            <a:ext cx="5295900" cy="266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05" name="Google Shape;1905;p82"/>
          <p:cNvSpPr/>
          <p:nvPr/>
        </p:nvSpPr>
        <p:spPr>
          <a:xfrm>
            <a:off x="4826613" y="4816550"/>
            <a:ext cx="11844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6" name="Google Shape;1906;p82"/>
          <p:cNvSpPr txBox="1"/>
          <p:nvPr>
            <p:ph idx="17" type="subTitle"/>
          </p:nvPr>
        </p:nvSpPr>
        <p:spPr>
          <a:xfrm>
            <a:off x="4861070" y="4810250"/>
            <a:ext cx="1102200" cy="266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07" name="Google Shape;1907;p82"/>
          <p:cNvSpPr txBox="1"/>
          <p:nvPr/>
        </p:nvSpPr>
        <p:spPr>
          <a:xfrm>
            <a:off x="8461100" y="4519575"/>
            <a:ext cx="6732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NOTES</a:t>
            </a:r>
            <a:endParaRPr b="1" sz="10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8" name="Google Shape;1908;p82"/>
          <p:cNvSpPr/>
          <p:nvPr/>
        </p:nvSpPr>
        <p:spPr>
          <a:xfrm>
            <a:off x="6050175" y="6026150"/>
            <a:ext cx="55233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9" name="Google Shape;1909;p82"/>
          <p:cNvSpPr txBox="1"/>
          <p:nvPr>
            <p:ph idx="18" type="subTitle"/>
          </p:nvPr>
        </p:nvSpPr>
        <p:spPr>
          <a:xfrm>
            <a:off x="6143925" y="6026150"/>
            <a:ext cx="5295900" cy="266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10" name="Google Shape;1910;p82"/>
          <p:cNvSpPr/>
          <p:nvPr/>
        </p:nvSpPr>
        <p:spPr>
          <a:xfrm>
            <a:off x="4820788" y="6032450"/>
            <a:ext cx="11844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1" name="Google Shape;1911;p82"/>
          <p:cNvSpPr txBox="1"/>
          <p:nvPr>
            <p:ph idx="19" type="subTitle"/>
          </p:nvPr>
        </p:nvSpPr>
        <p:spPr>
          <a:xfrm>
            <a:off x="4854850" y="6026150"/>
            <a:ext cx="1102200" cy="266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12" name="Google Shape;1912;p82"/>
          <p:cNvSpPr/>
          <p:nvPr/>
        </p:nvSpPr>
        <p:spPr>
          <a:xfrm>
            <a:off x="6050175" y="5724650"/>
            <a:ext cx="55233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3" name="Google Shape;1913;p82"/>
          <p:cNvSpPr txBox="1"/>
          <p:nvPr>
            <p:ph idx="20" type="subTitle"/>
          </p:nvPr>
        </p:nvSpPr>
        <p:spPr>
          <a:xfrm>
            <a:off x="6143925" y="5724650"/>
            <a:ext cx="5295900" cy="266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14" name="Google Shape;1914;p82"/>
          <p:cNvSpPr/>
          <p:nvPr/>
        </p:nvSpPr>
        <p:spPr>
          <a:xfrm>
            <a:off x="4820788" y="5730950"/>
            <a:ext cx="11844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5" name="Google Shape;1915;p82"/>
          <p:cNvSpPr txBox="1"/>
          <p:nvPr>
            <p:ph idx="21" type="subTitle"/>
          </p:nvPr>
        </p:nvSpPr>
        <p:spPr>
          <a:xfrm>
            <a:off x="4854850" y="5724650"/>
            <a:ext cx="1102200" cy="266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16" name="Google Shape;1916;p82"/>
          <p:cNvSpPr/>
          <p:nvPr/>
        </p:nvSpPr>
        <p:spPr>
          <a:xfrm>
            <a:off x="6050175" y="5421350"/>
            <a:ext cx="55233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7" name="Google Shape;1917;p82"/>
          <p:cNvSpPr txBox="1"/>
          <p:nvPr>
            <p:ph idx="22" type="subTitle"/>
          </p:nvPr>
        </p:nvSpPr>
        <p:spPr>
          <a:xfrm>
            <a:off x="6143925" y="5421350"/>
            <a:ext cx="5295900" cy="266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18" name="Google Shape;1918;p82"/>
          <p:cNvSpPr/>
          <p:nvPr/>
        </p:nvSpPr>
        <p:spPr>
          <a:xfrm>
            <a:off x="4820788" y="5427650"/>
            <a:ext cx="11844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9" name="Google Shape;1919;p82"/>
          <p:cNvSpPr txBox="1"/>
          <p:nvPr>
            <p:ph idx="23" type="subTitle"/>
          </p:nvPr>
        </p:nvSpPr>
        <p:spPr>
          <a:xfrm>
            <a:off x="4854850" y="5421350"/>
            <a:ext cx="1102200" cy="266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20" name="Google Shape;1920;p82"/>
          <p:cNvSpPr/>
          <p:nvPr/>
        </p:nvSpPr>
        <p:spPr>
          <a:xfrm>
            <a:off x="6050175" y="5118950"/>
            <a:ext cx="55233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1" name="Google Shape;1921;p82"/>
          <p:cNvSpPr txBox="1"/>
          <p:nvPr>
            <p:ph idx="24" type="subTitle"/>
          </p:nvPr>
        </p:nvSpPr>
        <p:spPr>
          <a:xfrm>
            <a:off x="6143925" y="5118950"/>
            <a:ext cx="5295900" cy="266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22" name="Google Shape;1922;p82"/>
          <p:cNvSpPr/>
          <p:nvPr/>
        </p:nvSpPr>
        <p:spPr>
          <a:xfrm>
            <a:off x="4820788" y="5125250"/>
            <a:ext cx="1184400" cy="2667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3" name="Google Shape;1923;p82"/>
          <p:cNvSpPr txBox="1"/>
          <p:nvPr>
            <p:ph idx="25" type="subTitle"/>
          </p:nvPr>
        </p:nvSpPr>
        <p:spPr>
          <a:xfrm>
            <a:off x="4854850" y="5118950"/>
            <a:ext cx="1102200" cy="2667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CV">
  <p:cSld name="CUSTOM_3_1_1_1_1_1_1_1_1_1_2_2">
    <p:bg>
      <p:bgPr>
        <a:solidFill>
          <a:schemeClr val="lt1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p83"/>
          <p:cNvPicPr preferRelativeResize="0"/>
          <p:nvPr/>
        </p:nvPicPr>
        <p:blipFill rotWithShape="1">
          <a:blip r:embed="rId2">
            <a:alphaModFix/>
          </a:blip>
          <a:srcRect b="10753" l="2162" r="2171" t="10753"/>
          <a:stretch/>
        </p:blipFill>
        <p:spPr>
          <a:xfrm>
            <a:off x="-25575" y="-14400"/>
            <a:ext cx="12243149" cy="688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6771" y="595010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Google Shape;1927;p83"/>
          <p:cNvSpPr/>
          <p:nvPr/>
        </p:nvSpPr>
        <p:spPr>
          <a:xfrm>
            <a:off x="-25525" y="-14400"/>
            <a:ext cx="2616300" cy="68868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8" name="Google Shape;1928;p83"/>
          <p:cNvSpPr/>
          <p:nvPr>
            <p:ph idx="2" type="pic"/>
          </p:nvPr>
        </p:nvSpPr>
        <p:spPr>
          <a:xfrm>
            <a:off x="276125" y="292250"/>
            <a:ext cx="2013000" cy="2013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29" name="Google Shape;1929;p83"/>
          <p:cNvSpPr txBox="1"/>
          <p:nvPr>
            <p:ph type="title"/>
          </p:nvPr>
        </p:nvSpPr>
        <p:spPr>
          <a:xfrm>
            <a:off x="107950" y="2552050"/>
            <a:ext cx="2349600" cy="324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0" name="Google Shape;1930;p83"/>
          <p:cNvSpPr txBox="1"/>
          <p:nvPr>
            <p:ph idx="1" type="subTitle"/>
          </p:nvPr>
        </p:nvSpPr>
        <p:spPr>
          <a:xfrm>
            <a:off x="107750" y="2971800"/>
            <a:ext cx="2349600" cy="1650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9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2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93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93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931" name="Google Shape;1931;p83"/>
          <p:cNvCxnSpPr/>
          <p:nvPr/>
        </p:nvCxnSpPr>
        <p:spPr>
          <a:xfrm>
            <a:off x="114300" y="2895600"/>
            <a:ext cx="2349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2" name="Google Shape;1932;p83"/>
          <p:cNvSpPr/>
          <p:nvPr/>
        </p:nvSpPr>
        <p:spPr>
          <a:xfrm>
            <a:off x="260150" y="3530600"/>
            <a:ext cx="2197200" cy="247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3" name="Google Shape;1933;p83"/>
          <p:cNvSpPr txBox="1"/>
          <p:nvPr/>
        </p:nvSpPr>
        <p:spPr>
          <a:xfrm>
            <a:off x="470150" y="3559250"/>
            <a:ext cx="1885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Career Objectives</a:t>
            </a:r>
            <a:endParaRPr b="1" sz="12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4" name="Google Shape;1934;p83"/>
          <p:cNvSpPr/>
          <p:nvPr/>
        </p:nvSpPr>
        <p:spPr>
          <a:xfrm>
            <a:off x="2771400" y="270550"/>
            <a:ext cx="2864400" cy="247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5" name="Google Shape;1935;p83"/>
          <p:cNvSpPr txBox="1"/>
          <p:nvPr/>
        </p:nvSpPr>
        <p:spPr>
          <a:xfrm>
            <a:off x="2968350" y="318400"/>
            <a:ext cx="24609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Experience</a:t>
            </a:r>
            <a:endParaRPr b="1" sz="12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6" name="Google Shape;1936;p83"/>
          <p:cNvSpPr txBox="1"/>
          <p:nvPr>
            <p:ph idx="3" type="subTitle"/>
          </p:nvPr>
        </p:nvSpPr>
        <p:spPr>
          <a:xfrm>
            <a:off x="158750" y="3854450"/>
            <a:ext cx="2260500" cy="26541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i="1" sz="1000">
                <a:solidFill>
                  <a:schemeClr val="lt2"/>
                </a:solidFill>
              </a:defRPr>
            </a:lvl1pPr>
            <a:lvl2pPr lvl="1" rtl="0" algn="just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 algn="just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 algn="just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 algn="just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 algn="just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just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just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just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7" name="Google Shape;1937;p83"/>
          <p:cNvSpPr/>
          <p:nvPr/>
        </p:nvSpPr>
        <p:spPr>
          <a:xfrm>
            <a:off x="2749250" y="577550"/>
            <a:ext cx="2991300" cy="32010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8" name="Google Shape;1938;p83"/>
          <p:cNvSpPr/>
          <p:nvPr/>
        </p:nvSpPr>
        <p:spPr>
          <a:xfrm>
            <a:off x="5898954" y="279100"/>
            <a:ext cx="2848200" cy="247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9" name="Google Shape;1939;p83"/>
          <p:cNvSpPr txBox="1"/>
          <p:nvPr/>
        </p:nvSpPr>
        <p:spPr>
          <a:xfrm>
            <a:off x="6118053" y="307750"/>
            <a:ext cx="2439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Experience</a:t>
            </a:r>
            <a:endParaRPr b="1" sz="12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0" name="Google Shape;1940;p83"/>
          <p:cNvSpPr/>
          <p:nvPr/>
        </p:nvSpPr>
        <p:spPr>
          <a:xfrm>
            <a:off x="5898950" y="577550"/>
            <a:ext cx="2991300" cy="32010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1" name="Google Shape;1941;p83"/>
          <p:cNvSpPr/>
          <p:nvPr/>
        </p:nvSpPr>
        <p:spPr>
          <a:xfrm>
            <a:off x="9048625" y="279100"/>
            <a:ext cx="2848200" cy="247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2" name="Google Shape;1942;p83"/>
          <p:cNvSpPr txBox="1"/>
          <p:nvPr/>
        </p:nvSpPr>
        <p:spPr>
          <a:xfrm>
            <a:off x="9267725" y="307750"/>
            <a:ext cx="24393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Education</a:t>
            </a:r>
            <a:endParaRPr b="1" sz="12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3" name="Google Shape;1943;p83"/>
          <p:cNvSpPr/>
          <p:nvPr/>
        </p:nvSpPr>
        <p:spPr>
          <a:xfrm>
            <a:off x="9048625" y="577550"/>
            <a:ext cx="2991300" cy="14418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4" name="Google Shape;1944;p83"/>
          <p:cNvSpPr/>
          <p:nvPr/>
        </p:nvSpPr>
        <p:spPr>
          <a:xfrm>
            <a:off x="9086725" y="2225475"/>
            <a:ext cx="2848200" cy="221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5" name="Google Shape;1945;p83"/>
          <p:cNvSpPr txBox="1"/>
          <p:nvPr/>
        </p:nvSpPr>
        <p:spPr>
          <a:xfrm>
            <a:off x="9305825" y="2250975"/>
            <a:ext cx="24012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Languages</a:t>
            </a:r>
            <a:endParaRPr b="1" sz="12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6" name="Google Shape;1946;p83"/>
          <p:cNvSpPr/>
          <p:nvPr/>
        </p:nvSpPr>
        <p:spPr>
          <a:xfrm>
            <a:off x="9086725" y="2491737"/>
            <a:ext cx="2991300" cy="12867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7" name="Google Shape;1947;p83"/>
          <p:cNvSpPr/>
          <p:nvPr/>
        </p:nvSpPr>
        <p:spPr>
          <a:xfrm>
            <a:off x="2749250" y="3987500"/>
            <a:ext cx="2848200" cy="247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8" name="Google Shape;1948;p83"/>
          <p:cNvSpPr txBox="1"/>
          <p:nvPr/>
        </p:nvSpPr>
        <p:spPr>
          <a:xfrm>
            <a:off x="2968350" y="4016150"/>
            <a:ext cx="2460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Skills</a:t>
            </a:r>
            <a:endParaRPr b="1" sz="12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9" name="Google Shape;1949;p83"/>
          <p:cNvSpPr/>
          <p:nvPr/>
        </p:nvSpPr>
        <p:spPr>
          <a:xfrm>
            <a:off x="2749250" y="4285950"/>
            <a:ext cx="2991300" cy="22227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0" name="Google Shape;1950;p83"/>
          <p:cNvSpPr/>
          <p:nvPr/>
        </p:nvSpPr>
        <p:spPr>
          <a:xfrm>
            <a:off x="5899025" y="3987500"/>
            <a:ext cx="6036000" cy="247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1" name="Google Shape;1951;p83"/>
          <p:cNvSpPr txBox="1"/>
          <p:nvPr/>
        </p:nvSpPr>
        <p:spPr>
          <a:xfrm>
            <a:off x="6118125" y="4016150"/>
            <a:ext cx="564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Certifications &amp; Achievements</a:t>
            </a:r>
            <a:endParaRPr b="1" sz="12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2" name="Google Shape;1952;p83"/>
          <p:cNvSpPr/>
          <p:nvPr/>
        </p:nvSpPr>
        <p:spPr>
          <a:xfrm>
            <a:off x="5899025" y="4285950"/>
            <a:ext cx="6179100" cy="15306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3" name="Google Shape;1953;p83"/>
          <p:cNvSpPr txBox="1"/>
          <p:nvPr>
            <p:ph idx="4" type="subTitle"/>
          </p:nvPr>
        </p:nvSpPr>
        <p:spPr>
          <a:xfrm>
            <a:off x="2862600" y="685800"/>
            <a:ext cx="27720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54" name="Google Shape;1954;p83"/>
          <p:cNvSpPr txBox="1"/>
          <p:nvPr>
            <p:ph idx="5" type="subTitle"/>
          </p:nvPr>
        </p:nvSpPr>
        <p:spPr>
          <a:xfrm>
            <a:off x="2876825" y="906900"/>
            <a:ext cx="2733600" cy="4011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i="1"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55" name="Google Shape;1955;p83"/>
          <p:cNvSpPr txBox="1"/>
          <p:nvPr>
            <p:ph idx="6" type="subTitle"/>
          </p:nvPr>
        </p:nvSpPr>
        <p:spPr>
          <a:xfrm>
            <a:off x="2857600" y="1308000"/>
            <a:ext cx="27720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i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6" name="Google Shape;1956;p83"/>
          <p:cNvSpPr txBox="1"/>
          <p:nvPr>
            <p:ph idx="7" type="subTitle"/>
          </p:nvPr>
        </p:nvSpPr>
        <p:spPr>
          <a:xfrm>
            <a:off x="2860113" y="1736725"/>
            <a:ext cx="27720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57" name="Google Shape;1957;p83"/>
          <p:cNvSpPr txBox="1"/>
          <p:nvPr>
            <p:ph idx="8" type="subTitle"/>
          </p:nvPr>
        </p:nvSpPr>
        <p:spPr>
          <a:xfrm>
            <a:off x="2874338" y="1957825"/>
            <a:ext cx="2733600" cy="4011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i="1"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58" name="Google Shape;1958;p83"/>
          <p:cNvSpPr txBox="1"/>
          <p:nvPr>
            <p:ph idx="9" type="subTitle"/>
          </p:nvPr>
        </p:nvSpPr>
        <p:spPr>
          <a:xfrm>
            <a:off x="2855113" y="2358925"/>
            <a:ext cx="27720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i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59" name="Google Shape;1959;p83"/>
          <p:cNvSpPr txBox="1"/>
          <p:nvPr>
            <p:ph idx="13" type="subTitle"/>
          </p:nvPr>
        </p:nvSpPr>
        <p:spPr>
          <a:xfrm>
            <a:off x="2860113" y="2787650"/>
            <a:ext cx="27720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60" name="Google Shape;1960;p83"/>
          <p:cNvSpPr txBox="1"/>
          <p:nvPr>
            <p:ph idx="14" type="subTitle"/>
          </p:nvPr>
        </p:nvSpPr>
        <p:spPr>
          <a:xfrm>
            <a:off x="2874338" y="3008750"/>
            <a:ext cx="2733600" cy="4011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i="1"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61" name="Google Shape;1961;p83"/>
          <p:cNvSpPr txBox="1"/>
          <p:nvPr>
            <p:ph idx="15" type="subTitle"/>
          </p:nvPr>
        </p:nvSpPr>
        <p:spPr>
          <a:xfrm>
            <a:off x="2855113" y="3409850"/>
            <a:ext cx="27720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i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62" name="Google Shape;1962;p83"/>
          <p:cNvSpPr txBox="1"/>
          <p:nvPr>
            <p:ph idx="16" type="subTitle"/>
          </p:nvPr>
        </p:nvSpPr>
        <p:spPr>
          <a:xfrm>
            <a:off x="6012325" y="685800"/>
            <a:ext cx="27720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63" name="Google Shape;1963;p83"/>
          <p:cNvSpPr txBox="1"/>
          <p:nvPr>
            <p:ph idx="17" type="subTitle"/>
          </p:nvPr>
        </p:nvSpPr>
        <p:spPr>
          <a:xfrm>
            <a:off x="6026550" y="906900"/>
            <a:ext cx="2733600" cy="4011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i="1"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64" name="Google Shape;1964;p83"/>
          <p:cNvSpPr txBox="1"/>
          <p:nvPr>
            <p:ph idx="18" type="subTitle"/>
          </p:nvPr>
        </p:nvSpPr>
        <p:spPr>
          <a:xfrm>
            <a:off x="6007325" y="1308000"/>
            <a:ext cx="27720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i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65" name="Google Shape;1965;p83"/>
          <p:cNvSpPr txBox="1"/>
          <p:nvPr>
            <p:ph idx="19" type="subTitle"/>
          </p:nvPr>
        </p:nvSpPr>
        <p:spPr>
          <a:xfrm>
            <a:off x="6009838" y="1736725"/>
            <a:ext cx="27720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66" name="Google Shape;1966;p83"/>
          <p:cNvSpPr txBox="1"/>
          <p:nvPr>
            <p:ph idx="20" type="subTitle"/>
          </p:nvPr>
        </p:nvSpPr>
        <p:spPr>
          <a:xfrm>
            <a:off x="6024063" y="1957825"/>
            <a:ext cx="2733600" cy="4011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i="1"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67" name="Google Shape;1967;p83"/>
          <p:cNvSpPr txBox="1"/>
          <p:nvPr>
            <p:ph idx="21" type="subTitle"/>
          </p:nvPr>
        </p:nvSpPr>
        <p:spPr>
          <a:xfrm>
            <a:off x="6004838" y="2358925"/>
            <a:ext cx="27720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i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68" name="Google Shape;1968;p83"/>
          <p:cNvSpPr txBox="1"/>
          <p:nvPr>
            <p:ph idx="22" type="subTitle"/>
          </p:nvPr>
        </p:nvSpPr>
        <p:spPr>
          <a:xfrm>
            <a:off x="6009838" y="2787650"/>
            <a:ext cx="27720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69" name="Google Shape;1969;p83"/>
          <p:cNvSpPr txBox="1"/>
          <p:nvPr>
            <p:ph idx="23" type="subTitle"/>
          </p:nvPr>
        </p:nvSpPr>
        <p:spPr>
          <a:xfrm>
            <a:off x="6024063" y="3008750"/>
            <a:ext cx="2733600" cy="4011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i="1"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70" name="Google Shape;1970;p83"/>
          <p:cNvSpPr txBox="1"/>
          <p:nvPr>
            <p:ph idx="24" type="subTitle"/>
          </p:nvPr>
        </p:nvSpPr>
        <p:spPr>
          <a:xfrm>
            <a:off x="6004838" y="3409850"/>
            <a:ext cx="27720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i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71" name="Google Shape;1971;p83"/>
          <p:cNvSpPr txBox="1"/>
          <p:nvPr>
            <p:ph idx="25" type="subTitle"/>
          </p:nvPr>
        </p:nvSpPr>
        <p:spPr>
          <a:xfrm>
            <a:off x="9159600" y="762000"/>
            <a:ext cx="27720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72" name="Google Shape;1972;p83"/>
          <p:cNvSpPr txBox="1"/>
          <p:nvPr>
            <p:ph idx="26" type="subTitle"/>
          </p:nvPr>
        </p:nvSpPr>
        <p:spPr>
          <a:xfrm>
            <a:off x="9173825" y="983100"/>
            <a:ext cx="2733600" cy="6615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i="1"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sz="1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73" name="Google Shape;1973;p83"/>
          <p:cNvSpPr txBox="1"/>
          <p:nvPr>
            <p:ph idx="27" type="subTitle"/>
          </p:nvPr>
        </p:nvSpPr>
        <p:spPr>
          <a:xfrm>
            <a:off x="9154600" y="1579988"/>
            <a:ext cx="27720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i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74" name="Google Shape;1974;p83"/>
          <p:cNvSpPr txBox="1"/>
          <p:nvPr>
            <p:ph idx="28" type="subTitle"/>
          </p:nvPr>
        </p:nvSpPr>
        <p:spPr>
          <a:xfrm>
            <a:off x="9233275" y="2654950"/>
            <a:ext cx="11679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75" name="Google Shape;1975;p83"/>
          <p:cNvSpPr txBox="1"/>
          <p:nvPr>
            <p:ph idx="29" type="subTitle"/>
          </p:nvPr>
        </p:nvSpPr>
        <p:spPr>
          <a:xfrm>
            <a:off x="9233275" y="3024800"/>
            <a:ext cx="11679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76" name="Google Shape;1976;p83"/>
          <p:cNvSpPr txBox="1"/>
          <p:nvPr>
            <p:ph idx="30" type="subTitle"/>
          </p:nvPr>
        </p:nvSpPr>
        <p:spPr>
          <a:xfrm>
            <a:off x="9238275" y="3394650"/>
            <a:ext cx="11679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77" name="Google Shape;1977;p83"/>
          <p:cNvSpPr txBox="1"/>
          <p:nvPr>
            <p:ph idx="31" type="subTitle"/>
          </p:nvPr>
        </p:nvSpPr>
        <p:spPr>
          <a:xfrm>
            <a:off x="2883275" y="4356750"/>
            <a:ext cx="11679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78" name="Google Shape;1978;p83"/>
          <p:cNvSpPr txBox="1"/>
          <p:nvPr>
            <p:ph idx="32" type="subTitle"/>
          </p:nvPr>
        </p:nvSpPr>
        <p:spPr>
          <a:xfrm>
            <a:off x="2883275" y="4726600"/>
            <a:ext cx="11679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79" name="Google Shape;1979;p83"/>
          <p:cNvSpPr txBox="1"/>
          <p:nvPr>
            <p:ph idx="33" type="subTitle"/>
          </p:nvPr>
        </p:nvSpPr>
        <p:spPr>
          <a:xfrm>
            <a:off x="2888275" y="5096450"/>
            <a:ext cx="11679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80" name="Google Shape;1980;p83"/>
          <p:cNvSpPr txBox="1"/>
          <p:nvPr>
            <p:ph idx="34" type="subTitle"/>
          </p:nvPr>
        </p:nvSpPr>
        <p:spPr>
          <a:xfrm>
            <a:off x="2885775" y="5466300"/>
            <a:ext cx="11679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81" name="Google Shape;1981;p83"/>
          <p:cNvSpPr txBox="1"/>
          <p:nvPr>
            <p:ph idx="35" type="subTitle"/>
          </p:nvPr>
        </p:nvSpPr>
        <p:spPr>
          <a:xfrm>
            <a:off x="2885775" y="5836150"/>
            <a:ext cx="11679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82" name="Google Shape;1982;p83"/>
          <p:cNvSpPr txBox="1"/>
          <p:nvPr>
            <p:ph idx="36" type="subTitle"/>
          </p:nvPr>
        </p:nvSpPr>
        <p:spPr>
          <a:xfrm>
            <a:off x="2890775" y="6206000"/>
            <a:ext cx="11679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b="1" sz="1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83" name="Google Shape;1983;p83"/>
          <p:cNvSpPr txBox="1"/>
          <p:nvPr>
            <p:ph idx="37" type="subTitle"/>
          </p:nvPr>
        </p:nvSpPr>
        <p:spPr>
          <a:xfrm>
            <a:off x="10335875" y="4316650"/>
            <a:ext cx="13905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i="1" sz="1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84" name="Google Shape;1984;p83"/>
          <p:cNvSpPr txBox="1"/>
          <p:nvPr>
            <p:ph idx="38" type="subTitle"/>
          </p:nvPr>
        </p:nvSpPr>
        <p:spPr>
          <a:xfrm>
            <a:off x="7166900" y="4316650"/>
            <a:ext cx="13905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i="1" sz="1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85" name="Google Shape;1985;p83"/>
          <p:cNvSpPr txBox="1"/>
          <p:nvPr>
            <p:ph idx="39" type="subTitle"/>
          </p:nvPr>
        </p:nvSpPr>
        <p:spPr>
          <a:xfrm>
            <a:off x="8751388" y="4316650"/>
            <a:ext cx="13905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i="1" sz="1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86" name="Google Shape;1986;p83"/>
          <p:cNvSpPr txBox="1"/>
          <p:nvPr>
            <p:ph idx="40" type="subTitle"/>
          </p:nvPr>
        </p:nvSpPr>
        <p:spPr>
          <a:xfrm>
            <a:off x="10335875" y="4596175"/>
            <a:ext cx="13905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i="1" sz="1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2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93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93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87" name="Google Shape;1987;p83"/>
          <p:cNvSpPr txBox="1"/>
          <p:nvPr>
            <p:ph idx="41" type="subTitle"/>
          </p:nvPr>
        </p:nvSpPr>
        <p:spPr>
          <a:xfrm>
            <a:off x="7166900" y="4596175"/>
            <a:ext cx="13905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i="1" sz="1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88" name="Google Shape;1988;p83"/>
          <p:cNvSpPr txBox="1"/>
          <p:nvPr>
            <p:ph idx="42" type="subTitle"/>
          </p:nvPr>
        </p:nvSpPr>
        <p:spPr>
          <a:xfrm>
            <a:off x="8751388" y="4596175"/>
            <a:ext cx="13905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i="1" sz="1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2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93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93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89" name="Google Shape;1989;p83"/>
          <p:cNvSpPr txBox="1"/>
          <p:nvPr>
            <p:ph idx="43" type="subTitle"/>
          </p:nvPr>
        </p:nvSpPr>
        <p:spPr>
          <a:xfrm>
            <a:off x="10335875" y="5214050"/>
            <a:ext cx="13905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i="1" sz="1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90" name="Google Shape;1990;p83"/>
          <p:cNvSpPr txBox="1"/>
          <p:nvPr>
            <p:ph idx="44" type="subTitle"/>
          </p:nvPr>
        </p:nvSpPr>
        <p:spPr>
          <a:xfrm>
            <a:off x="7166900" y="5214050"/>
            <a:ext cx="13905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i="1" sz="1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91" name="Google Shape;1991;p83"/>
          <p:cNvSpPr txBox="1"/>
          <p:nvPr>
            <p:ph idx="45" type="subTitle"/>
          </p:nvPr>
        </p:nvSpPr>
        <p:spPr>
          <a:xfrm>
            <a:off x="8751388" y="5214050"/>
            <a:ext cx="13905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None/>
              <a:defRPr i="1" sz="1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2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35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93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92" name="Google Shape;1992;p83"/>
          <p:cNvSpPr txBox="1"/>
          <p:nvPr>
            <p:ph idx="46" type="subTitle"/>
          </p:nvPr>
        </p:nvSpPr>
        <p:spPr>
          <a:xfrm>
            <a:off x="10335875" y="5493575"/>
            <a:ext cx="13905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i="1" sz="1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2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93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93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93" name="Google Shape;1993;p83"/>
          <p:cNvSpPr txBox="1"/>
          <p:nvPr>
            <p:ph idx="47" type="subTitle"/>
          </p:nvPr>
        </p:nvSpPr>
        <p:spPr>
          <a:xfrm>
            <a:off x="7166900" y="5493575"/>
            <a:ext cx="13905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i="1" sz="1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2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93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93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94" name="Google Shape;1994;p83"/>
          <p:cNvSpPr txBox="1"/>
          <p:nvPr>
            <p:ph idx="48" type="subTitle"/>
          </p:nvPr>
        </p:nvSpPr>
        <p:spPr>
          <a:xfrm>
            <a:off x="8751388" y="5493575"/>
            <a:ext cx="1390500" cy="221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i="1" sz="1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2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35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93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93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95" name="Google Shape;1995;p83"/>
          <p:cNvSpPr txBox="1"/>
          <p:nvPr/>
        </p:nvSpPr>
        <p:spPr>
          <a:xfrm>
            <a:off x="6032500" y="4610100"/>
            <a:ext cx="10479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Certifications</a:t>
            </a:r>
            <a:endParaRPr b="1" sz="10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6" name="Google Shape;1996;p83"/>
          <p:cNvSpPr txBox="1"/>
          <p:nvPr/>
        </p:nvSpPr>
        <p:spPr>
          <a:xfrm>
            <a:off x="6032500" y="5234650"/>
            <a:ext cx="10479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Achievements</a:t>
            </a:r>
            <a:endParaRPr b="1" sz="10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97" name="Google Shape;1997;p83"/>
          <p:cNvCxnSpPr/>
          <p:nvPr/>
        </p:nvCxnSpPr>
        <p:spPr>
          <a:xfrm>
            <a:off x="6146800" y="5048250"/>
            <a:ext cx="5702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8" name="Google Shape;1998;p83"/>
          <p:cNvSpPr/>
          <p:nvPr/>
        </p:nvSpPr>
        <p:spPr>
          <a:xfrm>
            <a:off x="7827200" y="5016500"/>
            <a:ext cx="69900" cy="6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9" name="Google Shape;1999;p83"/>
          <p:cNvSpPr/>
          <p:nvPr/>
        </p:nvSpPr>
        <p:spPr>
          <a:xfrm>
            <a:off x="9411700" y="5016500"/>
            <a:ext cx="69900" cy="6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0" name="Google Shape;2000;p83"/>
          <p:cNvSpPr/>
          <p:nvPr/>
        </p:nvSpPr>
        <p:spPr>
          <a:xfrm>
            <a:off x="11033950" y="5016500"/>
            <a:ext cx="69900" cy="6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1" name="Google Shape;2001;p83"/>
          <p:cNvSpPr txBox="1"/>
          <p:nvPr>
            <p:ph idx="49" type="subTitle"/>
          </p:nvPr>
        </p:nvSpPr>
        <p:spPr>
          <a:xfrm>
            <a:off x="6192800" y="6111450"/>
            <a:ext cx="2260500" cy="247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2" name="Google Shape;2002;p83"/>
          <p:cNvSpPr txBox="1"/>
          <p:nvPr>
            <p:ph idx="50" type="subTitle"/>
          </p:nvPr>
        </p:nvSpPr>
        <p:spPr>
          <a:xfrm>
            <a:off x="8921750" y="6111450"/>
            <a:ext cx="2260500" cy="247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sz="1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2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935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93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3" name="Google Shape;2003;p83"/>
          <p:cNvSpPr/>
          <p:nvPr/>
        </p:nvSpPr>
        <p:spPr>
          <a:xfrm>
            <a:off x="5429150" y="238750"/>
            <a:ext cx="311400" cy="3114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4" name="Google Shape;2004;p83"/>
          <p:cNvSpPr/>
          <p:nvPr/>
        </p:nvSpPr>
        <p:spPr>
          <a:xfrm>
            <a:off x="8578925" y="238750"/>
            <a:ext cx="311400" cy="3114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05" name="Google Shape;200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9375" y="287675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9600" y="287675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83"/>
          <p:cNvSpPr/>
          <p:nvPr/>
        </p:nvSpPr>
        <p:spPr>
          <a:xfrm>
            <a:off x="11718575" y="238750"/>
            <a:ext cx="311400" cy="3114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08" name="Google Shape;2008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63725" y="283900"/>
            <a:ext cx="221100" cy="2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83"/>
          <p:cNvSpPr/>
          <p:nvPr/>
        </p:nvSpPr>
        <p:spPr>
          <a:xfrm>
            <a:off x="11718575" y="2180325"/>
            <a:ext cx="311400" cy="3114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10" name="Google Shape;2010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79025" y="2240775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83"/>
          <p:cNvSpPr/>
          <p:nvPr/>
        </p:nvSpPr>
        <p:spPr>
          <a:xfrm>
            <a:off x="11718575" y="3955700"/>
            <a:ext cx="311400" cy="3114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12" name="Google Shape;2012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79025" y="4016150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p83"/>
          <p:cNvSpPr/>
          <p:nvPr/>
        </p:nvSpPr>
        <p:spPr>
          <a:xfrm>
            <a:off x="158750" y="3498800"/>
            <a:ext cx="311400" cy="3114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4" name="Google Shape;2014;p83"/>
          <p:cNvSpPr/>
          <p:nvPr/>
        </p:nvSpPr>
        <p:spPr>
          <a:xfrm>
            <a:off x="5429150" y="3955700"/>
            <a:ext cx="311400" cy="311400"/>
          </a:xfrm>
          <a:prstGeom prst="ellipse">
            <a:avLst/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15" name="Google Shape;2015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9600" y="401615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9200" y="355925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27625" y="61401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593025" y="6111461"/>
            <a:ext cx="221100" cy="2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Use Case">
  <p:cSld name="CUSTOM_3_1_1_1_1_1_1_1_1_1_2_3">
    <p:bg>
      <p:bgPr>
        <a:solidFill>
          <a:schemeClr val="lt1"/>
        </a:solidFill>
      </p:bgPr>
    </p:bg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0" name="Google Shape;2020;p84"/>
          <p:cNvPicPr preferRelativeResize="0"/>
          <p:nvPr/>
        </p:nvPicPr>
        <p:blipFill rotWithShape="1">
          <a:blip r:embed="rId2">
            <a:alphaModFix/>
          </a:blip>
          <a:srcRect b="10753" l="2162" r="2171" t="10753"/>
          <a:stretch/>
        </p:blipFill>
        <p:spPr>
          <a:xfrm>
            <a:off x="-51250" y="-28825"/>
            <a:ext cx="12243251" cy="68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021" name="Google Shape;2021;p84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2" name="Google Shape;2022;p84"/>
          <p:cNvSpPr txBox="1"/>
          <p:nvPr>
            <p:ph type="title"/>
          </p:nvPr>
        </p:nvSpPr>
        <p:spPr>
          <a:xfrm>
            <a:off x="1065225" y="385750"/>
            <a:ext cx="9573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23" name="Google Shape;202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2896" y="292257"/>
            <a:ext cx="642258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24" name="Google Shape;2024;p84"/>
          <p:cNvSpPr txBox="1"/>
          <p:nvPr>
            <p:ph idx="1" type="subTitle"/>
          </p:nvPr>
        </p:nvSpPr>
        <p:spPr>
          <a:xfrm>
            <a:off x="1065225" y="935050"/>
            <a:ext cx="9077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5" name="Google Shape;2025;p84"/>
          <p:cNvSpPr/>
          <p:nvPr/>
        </p:nvSpPr>
        <p:spPr>
          <a:xfrm>
            <a:off x="489500" y="521501"/>
            <a:ext cx="333900" cy="3000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Section header">
  <p:cSld name="Custom Layout_1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0"/>
          <p:cNvPicPr preferRelativeResize="0"/>
          <p:nvPr/>
        </p:nvPicPr>
        <p:blipFill rotWithShape="1">
          <a:blip r:embed="rId2">
            <a:alphaModFix/>
          </a:blip>
          <a:srcRect b="13885" l="2171" r="2162" t="7621"/>
          <a:stretch/>
        </p:blipFill>
        <p:spPr>
          <a:xfrm>
            <a:off x="0" y="577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0"/>
          <p:cNvSpPr txBox="1"/>
          <p:nvPr>
            <p:ph type="title"/>
          </p:nvPr>
        </p:nvSpPr>
        <p:spPr>
          <a:xfrm>
            <a:off x="2728481" y="3055780"/>
            <a:ext cx="67065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SemiBold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hasCustomPrompt="1" idx="2" type="title"/>
          </p:nvPr>
        </p:nvSpPr>
        <p:spPr>
          <a:xfrm>
            <a:off x="4358025" y="1822051"/>
            <a:ext cx="3447300" cy="113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4800">
                <a:solidFill>
                  <a:schemeClr val="lt1"/>
                </a:solidFill>
              </a:defRPr>
            </a:lvl1pPr>
            <a:lvl2pPr lvl="1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84" Type="http://schemas.openxmlformats.org/officeDocument/2006/relationships/theme" Target="../theme/theme2.xml"/><Relationship Id="rId83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31.xml"/><Relationship Id="rId75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30.xml"/><Relationship Id="rId74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33.xml"/><Relationship Id="rId77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32.xml"/><Relationship Id="rId76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35.xml"/><Relationship Id="rId79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34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7073" y="538150"/>
            <a:ext cx="9096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rebuchet MS"/>
              <a:buNone/>
              <a:defRPr b="1" i="0" sz="3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b="1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b="1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b="1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b="1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b="1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b="1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b="1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b="1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7063" y="1371600"/>
            <a:ext cx="10909200" cy="45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04165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Trebuchet MS"/>
              <a:buChar char="►"/>
              <a:defRPr i="0" sz="1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93369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20"/>
              <a:buFont typeface="Trebuchet MS"/>
              <a:buChar char="►"/>
              <a:defRPr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87972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35"/>
              <a:buFont typeface="Trebuchet MS"/>
              <a:buChar char="►"/>
              <a:defRPr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5273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93"/>
              <a:buFont typeface="Trebuchet MS"/>
              <a:buChar char="►"/>
              <a:defRPr i="0" sz="105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5273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93"/>
              <a:buFont typeface="Trebuchet MS"/>
              <a:buChar char="►"/>
              <a:defRPr i="0" sz="105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9845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rebuchet MS"/>
              <a:buChar char="•"/>
              <a:defRPr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9845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rebuchet MS"/>
              <a:buChar char="•"/>
              <a:defRPr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9845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rebuchet MS"/>
              <a:buChar char="•"/>
              <a:defRPr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9845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rebuchet MS"/>
              <a:buChar char="•"/>
              <a:defRPr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>
          <p15:clr>
            <a:srgbClr val="B7B7B7"/>
          </p15:clr>
        </p15:guide>
        <p15:guide id="2" pos="7680">
          <p15:clr>
            <a:srgbClr val="B7B7B7"/>
          </p15:clr>
        </p15:guide>
        <p15:guide id="3" pos="360">
          <p15:clr>
            <a:srgbClr val="B7B7B7"/>
          </p15:clr>
        </p15:guide>
        <p15:guide id="4" pos="2584">
          <p15:clr>
            <a:srgbClr val="B7B7B7"/>
          </p15:clr>
        </p15:guide>
        <p15:guide id="5" pos="2728">
          <p15:clr>
            <a:srgbClr val="B7B7B7"/>
          </p15:clr>
        </p15:guide>
        <p15:guide id="6" pos="4952">
          <p15:clr>
            <a:srgbClr val="B7B7B7"/>
          </p15:clr>
        </p15:guide>
        <p15:guide id="7" pos="5096">
          <p15:clr>
            <a:srgbClr val="B7B7B7"/>
          </p15:clr>
        </p15:guide>
        <p15:guide id="8" pos="7320">
          <p15:clr>
            <a:srgbClr val="B7B7B7"/>
          </p15:clr>
        </p15:guide>
        <p15:guide id="9" orient="horz">
          <p15:clr>
            <a:srgbClr val="B7B7B7"/>
          </p15:clr>
        </p15:guide>
        <p15:guide id="10" orient="horz" pos="4320">
          <p15:clr>
            <a:srgbClr val="B7B7B7"/>
          </p15:clr>
        </p15:guide>
        <p15:guide id="11" orient="horz" pos="360">
          <p15:clr>
            <a:srgbClr val="B7B7B7"/>
          </p15:clr>
        </p15:guide>
        <p15:guide id="12" orient="horz" pos="3960">
          <p15:clr>
            <a:srgbClr val="B7B7B7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7.png"/><Relationship Id="rId4" Type="http://schemas.openxmlformats.org/officeDocument/2006/relationships/image" Target="../media/image6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shiftavenue/shiftavenue-code-samples/tree/main/empower-your-google-workspace-documents-with-apps-script" TargetMode="External"/><Relationship Id="rId4" Type="http://schemas.openxmlformats.org/officeDocument/2006/relationships/image" Target="../media/image6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6.png"/><Relationship Id="rId4" Type="http://schemas.openxmlformats.org/officeDocument/2006/relationships/image" Target="../media/image50.png"/><Relationship Id="rId5" Type="http://schemas.openxmlformats.org/officeDocument/2006/relationships/image" Target="../media/image61.png"/><Relationship Id="rId6" Type="http://schemas.openxmlformats.org/officeDocument/2006/relationships/image" Target="../media/image49.png"/><Relationship Id="rId7" Type="http://schemas.openxmlformats.org/officeDocument/2006/relationships/image" Target="../media/image51.png"/><Relationship Id="rId8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2.png"/><Relationship Id="rId4" Type="http://schemas.openxmlformats.org/officeDocument/2006/relationships/image" Target="../media/image6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85"/>
          <p:cNvSpPr txBox="1"/>
          <p:nvPr>
            <p:ph type="ctrTitle"/>
          </p:nvPr>
        </p:nvSpPr>
        <p:spPr>
          <a:xfrm>
            <a:off x="571500" y="4078050"/>
            <a:ext cx="4707000" cy="13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 sz="4700"/>
              <a:t>Google Workspace Automation</a:t>
            </a:r>
            <a:endParaRPr sz="4700"/>
          </a:p>
        </p:txBody>
      </p:sp>
      <p:sp>
        <p:nvSpPr>
          <p:cNvPr id="2031" name="Google Shape;2031;p85"/>
          <p:cNvSpPr txBox="1"/>
          <p:nvPr>
            <p:ph idx="1" type="subTitle"/>
          </p:nvPr>
        </p:nvSpPr>
        <p:spPr>
          <a:xfrm>
            <a:off x="598650" y="5869525"/>
            <a:ext cx="51612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i="1" lang="en-US" sz="3000"/>
              <a:t>Rene Schach - H2C Augsburg</a:t>
            </a:r>
            <a:endParaRPr i="1" sz="3000"/>
          </a:p>
        </p:txBody>
      </p:sp>
      <p:sp>
        <p:nvSpPr>
          <p:cNvPr id="2032" name="Google Shape;2032;p85"/>
          <p:cNvSpPr txBox="1"/>
          <p:nvPr>
            <p:ph idx="2" type="body"/>
          </p:nvPr>
        </p:nvSpPr>
        <p:spPr>
          <a:xfrm>
            <a:off x="5844409" y="6241725"/>
            <a:ext cx="27312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</a:pPr>
            <a:r>
              <a:t/>
            </a:r>
            <a:endParaRPr/>
          </a:p>
        </p:txBody>
      </p:sp>
      <p:pic>
        <p:nvPicPr>
          <p:cNvPr id="2033" name="Google Shape;203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0975" y="1906200"/>
            <a:ext cx="1960350" cy="7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3" name="Google Shape;216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825" y="1128125"/>
            <a:ext cx="12245825" cy="52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94"/>
          <p:cNvSpPr txBox="1"/>
          <p:nvPr>
            <p:ph type="title"/>
          </p:nvPr>
        </p:nvSpPr>
        <p:spPr>
          <a:xfrm>
            <a:off x="1065225" y="385750"/>
            <a:ext cx="9573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Slides - Update von Inhalten</a:t>
            </a:r>
            <a:endParaRPr/>
          </a:p>
        </p:txBody>
      </p:sp>
      <p:sp>
        <p:nvSpPr>
          <p:cNvPr id="2165" name="Google Shape;2165;p94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6" name="Google Shape;2166;p94"/>
          <p:cNvSpPr/>
          <p:nvPr/>
        </p:nvSpPr>
        <p:spPr>
          <a:xfrm>
            <a:off x="43075" y="2282400"/>
            <a:ext cx="12079500" cy="18840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67" name="Google Shape;2167;p94"/>
          <p:cNvSpPr/>
          <p:nvPr/>
        </p:nvSpPr>
        <p:spPr>
          <a:xfrm>
            <a:off x="43200" y="4166475"/>
            <a:ext cx="12079500" cy="18303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95"/>
          <p:cNvSpPr txBox="1"/>
          <p:nvPr>
            <p:ph type="title"/>
          </p:nvPr>
        </p:nvSpPr>
        <p:spPr>
          <a:xfrm>
            <a:off x="1065225" y="385750"/>
            <a:ext cx="9573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Update von Inhalten</a:t>
            </a:r>
            <a:endParaRPr/>
          </a:p>
        </p:txBody>
      </p:sp>
      <p:sp>
        <p:nvSpPr>
          <p:cNvPr id="2174" name="Google Shape;2174;p95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5" name="Google Shape;2175;p95"/>
          <p:cNvSpPr txBox="1"/>
          <p:nvPr>
            <p:ph idx="1" type="subTitle"/>
          </p:nvPr>
        </p:nvSpPr>
        <p:spPr>
          <a:xfrm>
            <a:off x="1065225" y="935050"/>
            <a:ext cx="9077700" cy="404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Google Sheets</a:t>
            </a:r>
            <a:endParaRPr/>
          </a:p>
        </p:txBody>
      </p:sp>
      <p:sp>
        <p:nvSpPr>
          <p:cNvPr id="2176" name="Google Shape;2176;p95"/>
          <p:cNvSpPr/>
          <p:nvPr/>
        </p:nvSpPr>
        <p:spPr>
          <a:xfrm>
            <a:off x="5901913" y="3156088"/>
            <a:ext cx="388200" cy="5586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highlight>
                <a:schemeClr val="accent6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77" name="Google Shape;217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125" y="4090576"/>
            <a:ext cx="6923774" cy="88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125" y="2459917"/>
            <a:ext cx="6923777" cy="373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96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5" name="Google Shape;2185;p96"/>
          <p:cNvSpPr txBox="1"/>
          <p:nvPr>
            <p:ph type="title"/>
          </p:nvPr>
        </p:nvSpPr>
        <p:spPr>
          <a:xfrm>
            <a:off x="4336450" y="2028000"/>
            <a:ext cx="3519000" cy="142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97"/>
          <p:cNvSpPr txBox="1"/>
          <p:nvPr>
            <p:ph type="ctrTitle"/>
          </p:nvPr>
        </p:nvSpPr>
        <p:spPr>
          <a:xfrm>
            <a:off x="1714497" y="2168930"/>
            <a:ext cx="2680200" cy="7824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Danke !</a:t>
            </a:r>
            <a:endParaRPr sz="4800"/>
          </a:p>
        </p:txBody>
      </p:sp>
      <p:sp>
        <p:nvSpPr>
          <p:cNvPr id="2192" name="Google Shape;2192;p97"/>
          <p:cNvSpPr txBox="1"/>
          <p:nvPr>
            <p:ph idx="2" type="subTitle"/>
          </p:nvPr>
        </p:nvSpPr>
        <p:spPr>
          <a:xfrm>
            <a:off x="647700" y="3315550"/>
            <a:ext cx="4654200" cy="28089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uFill>
                  <a:noFill/>
                </a:uFill>
                <a:hlinkClick r:id="rId3"/>
              </a:rPr>
              <a:t>GitHub link</a:t>
            </a:r>
            <a:endParaRPr b="1" sz="3000"/>
          </a:p>
        </p:txBody>
      </p:sp>
      <p:sp>
        <p:nvSpPr>
          <p:cNvPr id="2193" name="Google Shape;2193;p97"/>
          <p:cNvSpPr txBox="1"/>
          <p:nvPr>
            <p:ph idx="2" type="subTitle"/>
          </p:nvPr>
        </p:nvSpPr>
        <p:spPr>
          <a:xfrm>
            <a:off x="4652850" y="6454725"/>
            <a:ext cx="2886300" cy="2769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/>
              <a:t>© 2024 | shiftavenue®</a:t>
            </a:r>
            <a:endParaRPr sz="1400"/>
          </a:p>
        </p:txBody>
      </p:sp>
      <p:pic>
        <p:nvPicPr>
          <p:cNvPr id="2194" name="Google Shape;219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900" y="3467950"/>
            <a:ext cx="1823800" cy="18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86"/>
          <p:cNvSpPr txBox="1"/>
          <p:nvPr>
            <p:ph type="title"/>
          </p:nvPr>
        </p:nvSpPr>
        <p:spPr>
          <a:xfrm>
            <a:off x="1065225" y="385750"/>
            <a:ext cx="8430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 Workspace</a:t>
            </a:r>
            <a:endParaRPr/>
          </a:p>
        </p:txBody>
      </p:sp>
      <p:sp>
        <p:nvSpPr>
          <p:cNvPr id="2040" name="Google Shape;2040;p86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1" name="Google Shape;2041;p86"/>
          <p:cNvSpPr txBox="1"/>
          <p:nvPr>
            <p:ph idx="4294967295" type="subTitle"/>
          </p:nvPr>
        </p:nvSpPr>
        <p:spPr>
          <a:xfrm>
            <a:off x="1065225" y="935050"/>
            <a:ext cx="9077700" cy="404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Position</a:t>
            </a:r>
            <a:endParaRPr/>
          </a:p>
        </p:txBody>
      </p:sp>
      <p:pic>
        <p:nvPicPr>
          <p:cNvPr id="2042" name="Google Shape;204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868" y="1630225"/>
            <a:ext cx="7706824" cy="9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3" name="Google Shape;204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0450" y="3860325"/>
            <a:ext cx="805024" cy="110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5775" y="3893744"/>
            <a:ext cx="805026" cy="1101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9150" y="3891312"/>
            <a:ext cx="1106725" cy="11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4225" y="3893750"/>
            <a:ext cx="1195825" cy="11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71775" y="4012125"/>
            <a:ext cx="1314600" cy="9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8" name="Google Shape;2048;p86"/>
          <p:cNvSpPr txBox="1"/>
          <p:nvPr/>
        </p:nvSpPr>
        <p:spPr>
          <a:xfrm>
            <a:off x="10351700" y="4140675"/>
            <a:ext cx="13146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usw…</a:t>
            </a:r>
            <a:endParaRPr sz="3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049" name="Google Shape;2049;p86"/>
          <p:cNvCxnSpPr>
            <a:stCxn id="2042" idx="2"/>
            <a:endCxn id="2043" idx="0"/>
          </p:cNvCxnSpPr>
          <p:nvPr/>
        </p:nvCxnSpPr>
        <p:spPr>
          <a:xfrm flipH="1">
            <a:off x="2043080" y="2616150"/>
            <a:ext cx="4018200" cy="1244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0" name="Google Shape;2050;p86"/>
          <p:cNvCxnSpPr>
            <a:stCxn id="2042" idx="2"/>
            <a:endCxn id="2044" idx="0"/>
          </p:cNvCxnSpPr>
          <p:nvPr/>
        </p:nvCxnSpPr>
        <p:spPr>
          <a:xfrm flipH="1">
            <a:off x="3558380" y="2616150"/>
            <a:ext cx="2502900" cy="1277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1" name="Google Shape;2051;p86"/>
          <p:cNvCxnSpPr>
            <a:stCxn id="2042" idx="2"/>
            <a:endCxn id="2045" idx="0"/>
          </p:cNvCxnSpPr>
          <p:nvPr/>
        </p:nvCxnSpPr>
        <p:spPr>
          <a:xfrm flipH="1">
            <a:off x="5152580" y="2616150"/>
            <a:ext cx="908700" cy="1275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2" name="Google Shape;2052;p86"/>
          <p:cNvCxnSpPr>
            <a:stCxn id="2042" idx="2"/>
            <a:endCxn id="2046" idx="0"/>
          </p:cNvCxnSpPr>
          <p:nvPr/>
        </p:nvCxnSpPr>
        <p:spPr>
          <a:xfrm>
            <a:off x="6061280" y="2616150"/>
            <a:ext cx="880800" cy="1277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3" name="Google Shape;2053;p86"/>
          <p:cNvCxnSpPr>
            <a:stCxn id="2042" idx="2"/>
            <a:endCxn id="2047" idx="0"/>
          </p:cNvCxnSpPr>
          <p:nvPr/>
        </p:nvCxnSpPr>
        <p:spPr>
          <a:xfrm>
            <a:off x="6061280" y="2616150"/>
            <a:ext cx="2967900" cy="1395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4" name="Google Shape;2054;p86"/>
          <p:cNvCxnSpPr>
            <a:stCxn id="2042" idx="2"/>
            <a:endCxn id="2048" idx="0"/>
          </p:cNvCxnSpPr>
          <p:nvPr/>
        </p:nvCxnSpPr>
        <p:spPr>
          <a:xfrm>
            <a:off x="6061280" y="2616150"/>
            <a:ext cx="4947600" cy="1524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5" name="Google Shape;2055;p86"/>
          <p:cNvSpPr txBox="1"/>
          <p:nvPr/>
        </p:nvSpPr>
        <p:spPr>
          <a:xfrm>
            <a:off x="1373950" y="5190050"/>
            <a:ext cx="133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Slides</a:t>
            </a:r>
            <a:endParaRPr sz="3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6" name="Google Shape;2056;p86"/>
          <p:cNvSpPr txBox="1"/>
          <p:nvPr/>
        </p:nvSpPr>
        <p:spPr>
          <a:xfrm>
            <a:off x="2900983" y="5170250"/>
            <a:ext cx="13146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Sheets</a:t>
            </a:r>
            <a:endParaRPr sz="3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7" name="Google Shape;2057;p86"/>
          <p:cNvSpPr txBox="1"/>
          <p:nvPr/>
        </p:nvSpPr>
        <p:spPr>
          <a:xfrm>
            <a:off x="4495208" y="5200675"/>
            <a:ext cx="13146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Docs</a:t>
            </a:r>
            <a:endParaRPr sz="3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8" name="Google Shape;2058;p86"/>
          <p:cNvSpPr txBox="1"/>
          <p:nvPr/>
        </p:nvSpPr>
        <p:spPr>
          <a:xfrm>
            <a:off x="6273146" y="5220475"/>
            <a:ext cx="133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Drive</a:t>
            </a:r>
            <a:endParaRPr sz="3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9" name="Google Shape;2059;p86"/>
          <p:cNvSpPr txBox="1"/>
          <p:nvPr/>
        </p:nvSpPr>
        <p:spPr>
          <a:xfrm>
            <a:off x="8371775" y="5200683"/>
            <a:ext cx="13146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Mail</a:t>
            </a:r>
            <a:endParaRPr sz="3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87"/>
          <p:cNvSpPr txBox="1"/>
          <p:nvPr>
            <p:ph type="title"/>
          </p:nvPr>
        </p:nvSpPr>
        <p:spPr>
          <a:xfrm>
            <a:off x="1065222" y="385750"/>
            <a:ext cx="8430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Ausgangslage</a:t>
            </a:r>
            <a:endParaRPr sz="3200"/>
          </a:p>
        </p:txBody>
      </p:sp>
      <p:sp>
        <p:nvSpPr>
          <p:cNvPr id="2066" name="Google Shape;2066;p87"/>
          <p:cNvSpPr txBox="1"/>
          <p:nvPr>
            <p:ph idx="12" type="sldNum"/>
          </p:nvPr>
        </p:nvSpPr>
        <p:spPr>
          <a:xfrm>
            <a:off x="10330475" y="6356350"/>
            <a:ext cx="1197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7" name="Google Shape;2067;p87"/>
          <p:cNvSpPr txBox="1"/>
          <p:nvPr/>
        </p:nvSpPr>
        <p:spPr>
          <a:xfrm>
            <a:off x="6487963" y="4253214"/>
            <a:ext cx="4439400" cy="8499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rPr>
              <a:t>Automatisches Update von allgemeinen Inhalten</a:t>
            </a:r>
            <a:endParaRPr sz="2400">
              <a:solidFill>
                <a:srgbClr val="88888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8" name="Google Shape;2068;p87"/>
          <p:cNvSpPr txBox="1"/>
          <p:nvPr/>
        </p:nvSpPr>
        <p:spPr>
          <a:xfrm>
            <a:off x="1264688" y="4253125"/>
            <a:ext cx="4439400" cy="8499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Automatisches Update von Dokumentenlayouts/-designs</a:t>
            </a:r>
            <a:endParaRPr sz="24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069" name="Google Shape;2069;p87"/>
          <p:cNvCxnSpPr>
            <a:endCxn id="2070" idx="2"/>
          </p:cNvCxnSpPr>
          <p:nvPr/>
        </p:nvCxnSpPr>
        <p:spPr>
          <a:xfrm>
            <a:off x="4103400" y="6005200"/>
            <a:ext cx="3618000" cy="0"/>
          </a:xfrm>
          <a:prstGeom prst="straightConnector1">
            <a:avLst/>
          </a:prstGeom>
          <a:noFill/>
          <a:ln cap="flat" cmpd="sng" w="1905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1" name="Google Shape;2071;p87"/>
          <p:cNvSpPr/>
          <p:nvPr/>
        </p:nvSpPr>
        <p:spPr>
          <a:xfrm>
            <a:off x="3849050" y="5878000"/>
            <a:ext cx="254400" cy="2544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87"/>
          <p:cNvSpPr/>
          <p:nvPr/>
        </p:nvSpPr>
        <p:spPr>
          <a:xfrm>
            <a:off x="7721400" y="5878000"/>
            <a:ext cx="254400" cy="254400"/>
          </a:xfrm>
          <a:prstGeom prst="ellipse">
            <a:avLst/>
          </a:prstGeom>
          <a:noFill/>
          <a:ln cap="flat" cmpd="sng" w="38100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p87"/>
          <p:cNvSpPr/>
          <p:nvPr/>
        </p:nvSpPr>
        <p:spPr>
          <a:xfrm>
            <a:off x="3903650" y="5932600"/>
            <a:ext cx="145200" cy="14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3" name="Google Shape;207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025" y="1754875"/>
            <a:ext cx="4439291" cy="249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754" y="1754875"/>
            <a:ext cx="4439291" cy="249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88"/>
          <p:cNvSpPr txBox="1"/>
          <p:nvPr>
            <p:ph type="title"/>
          </p:nvPr>
        </p:nvSpPr>
        <p:spPr>
          <a:xfrm>
            <a:off x="1065222" y="385750"/>
            <a:ext cx="84300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Ausgangslage</a:t>
            </a:r>
            <a:endParaRPr sz="3200">
              <a:solidFill>
                <a:schemeClr val="lt2"/>
              </a:solidFill>
            </a:endParaRPr>
          </a:p>
        </p:txBody>
      </p:sp>
      <p:sp>
        <p:nvSpPr>
          <p:cNvPr id="2081" name="Google Shape;2081;p88"/>
          <p:cNvSpPr txBox="1"/>
          <p:nvPr>
            <p:ph idx="12" type="sldNum"/>
          </p:nvPr>
        </p:nvSpPr>
        <p:spPr>
          <a:xfrm>
            <a:off x="10330475" y="6356350"/>
            <a:ext cx="11979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2" name="Google Shape;2082;p88"/>
          <p:cNvCxnSpPr>
            <a:endCxn id="2083" idx="2"/>
          </p:cNvCxnSpPr>
          <p:nvPr/>
        </p:nvCxnSpPr>
        <p:spPr>
          <a:xfrm>
            <a:off x="4103400" y="6005200"/>
            <a:ext cx="3618000" cy="0"/>
          </a:xfrm>
          <a:prstGeom prst="straightConnector1">
            <a:avLst/>
          </a:prstGeom>
          <a:noFill/>
          <a:ln cap="flat" cmpd="sng" w="19050">
            <a:solidFill>
              <a:srgbClr val="88888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4" name="Google Shape;2084;p88"/>
          <p:cNvSpPr/>
          <p:nvPr/>
        </p:nvSpPr>
        <p:spPr>
          <a:xfrm>
            <a:off x="3849050" y="5878000"/>
            <a:ext cx="254400" cy="254400"/>
          </a:xfrm>
          <a:prstGeom prst="ellipse">
            <a:avLst/>
          </a:prstGeom>
          <a:noFill/>
          <a:ln cap="flat" cmpd="sng" w="38100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88"/>
          <p:cNvSpPr/>
          <p:nvPr/>
        </p:nvSpPr>
        <p:spPr>
          <a:xfrm>
            <a:off x="7721400" y="5878000"/>
            <a:ext cx="254400" cy="254400"/>
          </a:xfrm>
          <a:prstGeom prst="ellipse">
            <a:avLst/>
          </a:prstGeom>
          <a:noFill/>
          <a:ln cap="flat" cmpd="sng" w="38100">
            <a:solidFill>
              <a:srgbClr val="F3F7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88"/>
          <p:cNvSpPr/>
          <p:nvPr/>
        </p:nvSpPr>
        <p:spPr>
          <a:xfrm>
            <a:off x="7776000" y="5932600"/>
            <a:ext cx="145200" cy="14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88"/>
          <p:cNvSpPr txBox="1"/>
          <p:nvPr/>
        </p:nvSpPr>
        <p:spPr>
          <a:xfrm>
            <a:off x="6487963" y="4253214"/>
            <a:ext cx="4439400" cy="8499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Automatisches Update von allgemeinen Inhalten</a:t>
            </a:r>
            <a:endParaRPr b="1" sz="24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87" name="Google Shape;2087;p88"/>
          <p:cNvSpPr txBox="1"/>
          <p:nvPr/>
        </p:nvSpPr>
        <p:spPr>
          <a:xfrm>
            <a:off x="1264688" y="4253125"/>
            <a:ext cx="4439400" cy="849900"/>
          </a:xfrm>
          <a:prstGeom prst="rect">
            <a:avLst/>
          </a:prstGeom>
          <a:solidFill>
            <a:srgbClr val="171C2C">
              <a:alpha val="93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rPr>
              <a:t>Automatisches Update von Dokumentenlayouts/-designs</a:t>
            </a:r>
            <a:endParaRPr b="1" sz="2400">
              <a:solidFill>
                <a:srgbClr val="88888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88" name="Google Shape;208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025" y="1754975"/>
            <a:ext cx="4439291" cy="249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754" y="1754975"/>
            <a:ext cx="4439291" cy="249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89"/>
          <p:cNvSpPr/>
          <p:nvPr/>
        </p:nvSpPr>
        <p:spPr>
          <a:xfrm>
            <a:off x="3476550" y="5154550"/>
            <a:ext cx="5238900" cy="127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E24AA">
                  <a:alpha val="72940"/>
                </a:srgbClr>
              </a:gs>
              <a:gs pos="50000">
                <a:srgbClr val="BD3292">
                  <a:alpha val="72940"/>
                </a:srgbClr>
              </a:gs>
              <a:gs pos="100000">
                <a:srgbClr val="EC407A">
                  <a:alpha val="72940"/>
                </a:srgbClr>
              </a:gs>
            </a:gsLst>
            <a:lin ang="0" scaled="0"/>
          </a:gra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6" name="Google Shape;2096;p89"/>
          <p:cNvSpPr/>
          <p:nvPr/>
        </p:nvSpPr>
        <p:spPr>
          <a:xfrm>
            <a:off x="8978950" y="3053550"/>
            <a:ext cx="2573100" cy="120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E24AA">
                  <a:alpha val="72940"/>
                </a:srgbClr>
              </a:gs>
              <a:gs pos="50000">
                <a:srgbClr val="BD3292">
                  <a:alpha val="72940"/>
                </a:srgbClr>
              </a:gs>
              <a:gs pos="100000">
                <a:srgbClr val="EC407A">
                  <a:alpha val="72940"/>
                </a:srgbClr>
              </a:gs>
            </a:gsLst>
            <a:lin ang="0" scaled="0"/>
          </a:gra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7" name="Google Shape;2097;p89"/>
          <p:cNvSpPr/>
          <p:nvPr/>
        </p:nvSpPr>
        <p:spPr>
          <a:xfrm>
            <a:off x="876100" y="3053550"/>
            <a:ext cx="2573100" cy="120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E24AA">
                  <a:alpha val="72940"/>
                </a:srgbClr>
              </a:gs>
              <a:gs pos="50000">
                <a:srgbClr val="BD3292">
                  <a:alpha val="72940"/>
                </a:srgbClr>
              </a:gs>
              <a:gs pos="100000">
                <a:srgbClr val="EC407A">
                  <a:alpha val="72940"/>
                </a:srgbClr>
              </a:gs>
            </a:gsLst>
            <a:lin ang="0" scaled="0"/>
          </a:gra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8" name="Google Shape;2098;p89"/>
          <p:cNvSpPr/>
          <p:nvPr/>
        </p:nvSpPr>
        <p:spPr>
          <a:xfrm>
            <a:off x="4809450" y="1130375"/>
            <a:ext cx="2573100" cy="1208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8E24AA">
                  <a:alpha val="72940"/>
                </a:srgbClr>
              </a:gs>
              <a:gs pos="50000">
                <a:srgbClr val="BD3292">
                  <a:alpha val="72940"/>
                </a:srgbClr>
              </a:gs>
              <a:gs pos="100000">
                <a:srgbClr val="EC407A">
                  <a:alpha val="72940"/>
                </a:srgbClr>
              </a:gs>
            </a:gsLst>
            <a:lin ang="0" scaled="0"/>
          </a:gradFill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9" name="Google Shape;2099;p89"/>
          <p:cNvSpPr txBox="1"/>
          <p:nvPr>
            <p:ph type="title"/>
          </p:nvPr>
        </p:nvSpPr>
        <p:spPr>
          <a:xfrm>
            <a:off x="1065225" y="385750"/>
            <a:ext cx="8430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 Apps Script</a:t>
            </a:r>
            <a:endParaRPr/>
          </a:p>
        </p:txBody>
      </p:sp>
      <p:sp>
        <p:nvSpPr>
          <p:cNvPr id="2100" name="Google Shape;2100;p89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01" name="Google Shape;210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887" y="2667488"/>
            <a:ext cx="1980225" cy="19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2" name="Google Shape;2102;p89"/>
          <p:cNvSpPr txBox="1"/>
          <p:nvPr/>
        </p:nvSpPr>
        <p:spPr>
          <a:xfrm>
            <a:off x="9301900" y="3178500"/>
            <a:ext cx="19272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Projekte</a:t>
            </a:r>
            <a:endParaRPr sz="3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03" name="Google Shape;2103;p89"/>
          <p:cNvSpPr txBox="1"/>
          <p:nvPr/>
        </p:nvSpPr>
        <p:spPr>
          <a:xfrm>
            <a:off x="1136800" y="3178500"/>
            <a:ext cx="20517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JavaScript</a:t>
            </a:r>
            <a:endParaRPr sz="3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04" name="Google Shape;2104;p89"/>
          <p:cNvSpPr txBox="1"/>
          <p:nvPr/>
        </p:nvSpPr>
        <p:spPr>
          <a:xfrm>
            <a:off x="4887288" y="1255325"/>
            <a:ext cx="24174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eigener (Web-)Editor</a:t>
            </a:r>
            <a:endParaRPr sz="3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05" name="Google Shape;2105;p89"/>
          <p:cNvSpPr txBox="1"/>
          <p:nvPr/>
        </p:nvSpPr>
        <p:spPr>
          <a:xfrm>
            <a:off x="3598350" y="5583250"/>
            <a:ext cx="49953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Deployment: Web App, API, Add-On oder Bibliothek</a:t>
            </a:r>
            <a:endParaRPr sz="30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106" name="Google Shape;2106;p89"/>
          <p:cNvCxnSpPr>
            <a:stCxn id="2101" idx="0"/>
            <a:endCxn id="2098" idx="2"/>
          </p:cNvCxnSpPr>
          <p:nvPr/>
        </p:nvCxnSpPr>
        <p:spPr>
          <a:xfrm rot="10800000">
            <a:off x="6096000" y="2338388"/>
            <a:ext cx="0" cy="32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7" name="Google Shape;2107;p89"/>
          <p:cNvCxnSpPr>
            <a:stCxn id="2101" idx="1"/>
            <a:endCxn id="2097" idx="3"/>
          </p:cNvCxnSpPr>
          <p:nvPr/>
        </p:nvCxnSpPr>
        <p:spPr>
          <a:xfrm rot="10800000">
            <a:off x="3449287" y="3657600"/>
            <a:ext cx="1656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8" name="Google Shape;2108;p89"/>
          <p:cNvCxnSpPr>
            <a:stCxn id="2101" idx="2"/>
            <a:endCxn id="2095" idx="0"/>
          </p:cNvCxnSpPr>
          <p:nvPr/>
        </p:nvCxnSpPr>
        <p:spPr>
          <a:xfrm>
            <a:off x="6096000" y="4647713"/>
            <a:ext cx="0" cy="506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9" name="Google Shape;2109;p89"/>
          <p:cNvCxnSpPr>
            <a:stCxn id="2101" idx="3"/>
            <a:endCxn id="2096" idx="1"/>
          </p:cNvCxnSpPr>
          <p:nvPr/>
        </p:nvCxnSpPr>
        <p:spPr>
          <a:xfrm>
            <a:off x="7086112" y="3657600"/>
            <a:ext cx="189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90"/>
          <p:cNvSpPr txBox="1"/>
          <p:nvPr>
            <p:ph type="title"/>
          </p:nvPr>
        </p:nvSpPr>
        <p:spPr>
          <a:xfrm>
            <a:off x="1065223" y="614350"/>
            <a:ext cx="9363300" cy="701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Limits und </a:t>
            </a:r>
            <a:r>
              <a:rPr lang="en-US"/>
              <a:t>Scope</a:t>
            </a:r>
            <a:endParaRPr/>
          </a:p>
        </p:txBody>
      </p:sp>
      <p:sp>
        <p:nvSpPr>
          <p:cNvPr id="2116" name="Google Shape;2116;p90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7" name="Google Shape;2117;p90"/>
          <p:cNvSpPr txBox="1"/>
          <p:nvPr>
            <p:ph idx="2" type="subTitle"/>
          </p:nvPr>
        </p:nvSpPr>
        <p:spPr>
          <a:xfrm>
            <a:off x="836750" y="2259450"/>
            <a:ext cx="2061900" cy="5304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br>
              <a:rPr lang="en-US" sz="3000"/>
            </a:br>
            <a:r>
              <a:rPr lang="en-US" sz="3000"/>
              <a:t>Slides</a:t>
            </a:r>
            <a:br>
              <a:rPr lang="en-US" sz="3000"/>
            </a:br>
            <a:r>
              <a:rPr lang="en-US" sz="3000"/>
              <a:t>Design</a:t>
            </a:r>
            <a:endParaRPr sz="3000"/>
          </a:p>
        </p:txBody>
      </p:sp>
      <p:sp>
        <p:nvSpPr>
          <p:cNvPr id="2118" name="Google Shape;2118;p90"/>
          <p:cNvSpPr txBox="1"/>
          <p:nvPr>
            <p:ph idx="1" type="body"/>
          </p:nvPr>
        </p:nvSpPr>
        <p:spPr>
          <a:xfrm>
            <a:off x="836775" y="2933200"/>
            <a:ext cx="2061900" cy="28716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/>
              <a:t>Update des Layouts aller Slide Decks</a:t>
            </a:r>
            <a:endParaRPr sz="2800"/>
          </a:p>
        </p:txBody>
      </p:sp>
      <p:sp>
        <p:nvSpPr>
          <p:cNvPr id="2119" name="Google Shape;2119;p90"/>
          <p:cNvSpPr txBox="1"/>
          <p:nvPr>
            <p:ph idx="3" type="body"/>
          </p:nvPr>
        </p:nvSpPr>
        <p:spPr>
          <a:xfrm>
            <a:off x="3655350" y="2933200"/>
            <a:ext cx="2019600" cy="28716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/>
              <a:t>Update aller verlinkten Folien</a:t>
            </a:r>
            <a:endParaRPr sz="2800"/>
          </a:p>
        </p:txBody>
      </p:sp>
      <p:sp>
        <p:nvSpPr>
          <p:cNvPr id="2120" name="Google Shape;2120;p90"/>
          <p:cNvSpPr txBox="1"/>
          <p:nvPr>
            <p:ph idx="4" type="subTitle"/>
          </p:nvPr>
        </p:nvSpPr>
        <p:spPr>
          <a:xfrm>
            <a:off x="3676900" y="2259450"/>
            <a:ext cx="2019600" cy="5304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000"/>
              <a:t>Slides </a:t>
            </a:r>
            <a:br>
              <a:rPr lang="en-US" sz="3000"/>
            </a:br>
            <a:r>
              <a:rPr lang="en-US" sz="3000"/>
              <a:t>Inhalt I</a:t>
            </a:r>
            <a:endParaRPr sz="3000"/>
          </a:p>
        </p:txBody>
      </p:sp>
      <p:sp>
        <p:nvSpPr>
          <p:cNvPr id="2121" name="Google Shape;2121;p90"/>
          <p:cNvSpPr txBox="1"/>
          <p:nvPr>
            <p:ph idx="5" type="body"/>
          </p:nvPr>
        </p:nvSpPr>
        <p:spPr>
          <a:xfrm>
            <a:off x="6474750" y="2933200"/>
            <a:ext cx="2019600" cy="28716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/>
              <a:t>Update von verlinkten Google Sheets Diagrammen</a:t>
            </a:r>
            <a:endParaRPr sz="2800"/>
          </a:p>
        </p:txBody>
      </p:sp>
      <p:sp>
        <p:nvSpPr>
          <p:cNvPr id="2122" name="Google Shape;2122;p90"/>
          <p:cNvSpPr txBox="1"/>
          <p:nvPr>
            <p:ph idx="6" type="subTitle"/>
          </p:nvPr>
        </p:nvSpPr>
        <p:spPr>
          <a:xfrm>
            <a:off x="6485525" y="2259450"/>
            <a:ext cx="2019600" cy="530400"/>
          </a:xfrm>
          <a:prstGeom prst="rect">
            <a:avLst/>
          </a:prstGeom>
        </p:spPr>
        <p:txBody>
          <a:bodyPr anchorCtr="0" anchor="b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000"/>
              <a:t>Slides</a:t>
            </a:r>
            <a:br>
              <a:rPr lang="en-US" sz="3000"/>
            </a:br>
            <a:r>
              <a:rPr lang="en-US" sz="3000"/>
              <a:t>Inhalt II</a:t>
            </a:r>
            <a:endParaRPr sz="3000"/>
          </a:p>
        </p:txBody>
      </p:sp>
      <p:sp>
        <p:nvSpPr>
          <p:cNvPr id="2123" name="Google Shape;2123;p90"/>
          <p:cNvSpPr txBox="1"/>
          <p:nvPr>
            <p:ph idx="7" type="body"/>
          </p:nvPr>
        </p:nvSpPr>
        <p:spPr>
          <a:xfrm>
            <a:off x="9294150" y="2933200"/>
            <a:ext cx="2019600" cy="28716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/>
              <a:t>Update aller externen Daten-</a:t>
            </a:r>
            <a:br>
              <a:rPr lang="en-US" sz="2800"/>
            </a:br>
            <a:r>
              <a:rPr lang="en-US" sz="2800"/>
              <a:t>quellen</a:t>
            </a:r>
            <a:endParaRPr sz="2800"/>
          </a:p>
        </p:txBody>
      </p:sp>
      <p:sp>
        <p:nvSpPr>
          <p:cNvPr id="2124" name="Google Shape;2124;p90"/>
          <p:cNvSpPr txBox="1"/>
          <p:nvPr>
            <p:ph idx="8" type="subTitle"/>
          </p:nvPr>
        </p:nvSpPr>
        <p:spPr>
          <a:xfrm>
            <a:off x="9294150" y="1793650"/>
            <a:ext cx="2019600" cy="5304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000"/>
              <a:t>Sheets</a:t>
            </a:r>
            <a:br>
              <a:rPr lang="en-US" sz="3000"/>
            </a:br>
            <a:r>
              <a:rPr lang="en-US" sz="3000"/>
              <a:t>Inhalt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91"/>
          <p:cNvSpPr txBox="1"/>
          <p:nvPr>
            <p:ph type="title"/>
          </p:nvPr>
        </p:nvSpPr>
        <p:spPr>
          <a:xfrm>
            <a:off x="1065225" y="385750"/>
            <a:ext cx="9573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Layout / Design Update</a:t>
            </a:r>
            <a:endParaRPr/>
          </a:p>
        </p:txBody>
      </p:sp>
      <p:sp>
        <p:nvSpPr>
          <p:cNvPr id="2131" name="Google Shape;2131;p91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32" name="Google Shape;213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123" y="1613050"/>
            <a:ext cx="2339750" cy="18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524" y="4292350"/>
            <a:ext cx="9260950" cy="20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p91"/>
          <p:cNvSpPr txBox="1"/>
          <p:nvPr>
            <p:ph idx="1" type="subTitle"/>
          </p:nvPr>
        </p:nvSpPr>
        <p:spPr>
          <a:xfrm>
            <a:off x="1065225" y="935050"/>
            <a:ext cx="9077700" cy="404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Dokumente finden basierend auf Labels</a:t>
            </a:r>
            <a:endParaRPr/>
          </a:p>
        </p:txBody>
      </p:sp>
      <p:sp>
        <p:nvSpPr>
          <p:cNvPr id="2135" name="Google Shape;2135;p91"/>
          <p:cNvSpPr/>
          <p:nvPr/>
        </p:nvSpPr>
        <p:spPr>
          <a:xfrm>
            <a:off x="5901900" y="3580175"/>
            <a:ext cx="388200" cy="5586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E24AA"/>
              </a:gs>
              <a:gs pos="15000">
                <a:srgbClr val="8E24AA"/>
              </a:gs>
              <a:gs pos="50000">
                <a:srgbClr val="BD3292"/>
              </a:gs>
              <a:gs pos="91000">
                <a:srgbClr val="EC407A"/>
              </a:gs>
              <a:gs pos="100000">
                <a:srgbClr val="EC407A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highlight>
                <a:schemeClr val="accent6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92"/>
          <p:cNvSpPr txBox="1"/>
          <p:nvPr>
            <p:ph type="title"/>
          </p:nvPr>
        </p:nvSpPr>
        <p:spPr>
          <a:xfrm>
            <a:off x="1065225" y="385750"/>
            <a:ext cx="9573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Layout / Design Update</a:t>
            </a:r>
            <a:endParaRPr/>
          </a:p>
        </p:txBody>
      </p:sp>
      <p:sp>
        <p:nvSpPr>
          <p:cNvPr id="2142" name="Google Shape;2142;p92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3" name="Google Shape;2143;p92"/>
          <p:cNvSpPr txBox="1"/>
          <p:nvPr>
            <p:ph idx="1" type="subTitle"/>
          </p:nvPr>
        </p:nvSpPr>
        <p:spPr>
          <a:xfrm>
            <a:off x="1065225" y="935050"/>
            <a:ext cx="9077700" cy="4047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Dokumente finden basierend auf Labels</a:t>
            </a:r>
            <a:endParaRPr/>
          </a:p>
        </p:txBody>
      </p:sp>
      <p:pic>
        <p:nvPicPr>
          <p:cNvPr id="2144" name="Google Shape;214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726" y="1560625"/>
            <a:ext cx="4300000" cy="4795727"/>
          </a:xfrm>
          <a:prstGeom prst="rect">
            <a:avLst/>
          </a:prstGeom>
          <a:noFill/>
          <a:ln>
            <a:noFill/>
          </a:ln>
        </p:spPr>
      </p:pic>
      <p:sp>
        <p:nvSpPr>
          <p:cNvPr id="2145" name="Google Shape;2145;p92"/>
          <p:cNvSpPr/>
          <p:nvPr/>
        </p:nvSpPr>
        <p:spPr>
          <a:xfrm>
            <a:off x="3482925" y="2383050"/>
            <a:ext cx="4776900" cy="4530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6" name="Google Shape;2146;p92"/>
          <p:cNvSpPr/>
          <p:nvPr/>
        </p:nvSpPr>
        <p:spPr>
          <a:xfrm>
            <a:off x="3482925" y="2792800"/>
            <a:ext cx="4776900" cy="6663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93"/>
          <p:cNvSpPr txBox="1"/>
          <p:nvPr>
            <p:ph type="title"/>
          </p:nvPr>
        </p:nvSpPr>
        <p:spPr>
          <a:xfrm>
            <a:off x="1065225" y="385750"/>
            <a:ext cx="9573000" cy="558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 Slides Design Magic</a:t>
            </a:r>
            <a:endParaRPr b="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</p:txBody>
      </p:sp>
      <p:sp>
        <p:nvSpPr>
          <p:cNvPr id="2153" name="Google Shape;2153;p93"/>
          <p:cNvSpPr txBox="1"/>
          <p:nvPr>
            <p:ph idx="12" type="sldNum"/>
          </p:nvPr>
        </p:nvSpPr>
        <p:spPr>
          <a:xfrm>
            <a:off x="8785225" y="6356350"/>
            <a:ext cx="27432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54" name="Google Shape;21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1082"/>
            <a:ext cx="12192000" cy="4597318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p93"/>
          <p:cNvSpPr/>
          <p:nvPr/>
        </p:nvSpPr>
        <p:spPr>
          <a:xfrm>
            <a:off x="75250" y="1227325"/>
            <a:ext cx="12036600" cy="13134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6" name="Google Shape;2156;p93"/>
          <p:cNvSpPr/>
          <p:nvPr/>
        </p:nvSpPr>
        <p:spPr>
          <a:xfrm>
            <a:off x="75350" y="2702300"/>
            <a:ext cx="12036600" cy="16149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57" name="Google Shape;2157;p93"/>
          <p:cNvSpPr/>
          <p:nvPr/>
        </p:nvSpPr>
        <p:spPr>
          <a:xfrm>
            <a:off x="75375" y="4317200"/>
            <a:ext cx="12036600" cy="1561200"/>
          </a:xfrm>
          <a:prstGeom prst="rect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avenue theme">
  <a:themeElements>
    <a:clrScheme name="Advistry">
      <a:dk1>
        <a:srgbClr val="000000"/>
      </a:dk1>
      <a:lt1>
        <a:srgbClr val="FFFFFF"/>
      </a:lt1>
      <a:dk2>
        <a:srgbClr val="1C2A39"/>
      </a:dk2>
      <a:lt2>
        <a:srgbClr val="F3F7FA"/>
      </a:lt2>
      <a:accent1>
        <a:srgbClr val="E91E63"/>
      </a:accent1>
      <a:accent2>
        <a:srgbClr val="D51F72"/>
      </a:accent2>
      <a:accent3>
        <a:srgbClr val="BD2185"/>
      </a:accent3>
      <a:accent4>
        <a:srgbClr val="9B1669"/>
      </a:accent4>
      <a:accent5>
        <a:srgbClr val="9224A7"/>
      </a:accent5>
      <a:accent6>
        <a:srgbClr val="641998"/>
      </a:accent6>
      <a:hlink>
        <a:srgbClr val="1C2A39"/>
      </a:hlink>
      <a:folHlink>
        <a:srgbClr val="1C2A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